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158DE0-6266-4955-9FAA-E99A3ED324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0209-8CB5-4F5A-8A25-B5F945AF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6FF4D-913D-422C-BFC6-7A607BC9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25DF7-309B-43BB-96BB-05FF2CFD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A5DAA-C62A-474B-8B3D-64C8EB44E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43FF3-17A3-4EC1-A89B-624C29021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74CFB-38DB-4E2B-97C2-432BCB97F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02B594-FE30-49BA-8F30-911774D0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214CF-3B5B-45CD-B73D-41C18E81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F2504-ECBD-46BF-A038-525E304C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350F6-732F-4B07-8C8C-C171CC76F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DB0EC-989B-411C-9277-7A5280D6C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917C672-7989-4D6B-BF62-1EBF5A5E4D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5AAF2D-546D-4ADC-BF93-D368864B69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514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设备保养操作流程介绍教程分享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设备保养操作流程介绍教程分享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设备保养前的准备工作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设备保养操作流程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设备保养后的记录和汇总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设备保养常见问题及解决方法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设备保养总结与展望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设备保养操作流程介绍教程分享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设备保养是确保设备长期稳定运行和延长设备寿命的重要措施。本教程将介绍设备保养操作流程，帮助读者掌握正确的保养方法和步骤。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为什么需要设备保养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保持设备长期运行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延长设备使用寿命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预防生产中断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避免设备故障和损坏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提高生产效率和质量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设备保养的重要性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节约维修费用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减少维修成本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减少故障发生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提高设备稳定性和可靠性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保障生产安全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定期性保养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检查设备状态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校准性能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紧急性保养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应急维修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临时保养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设备保养的分类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预防性保养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零部件更换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通过正确的设备保养操作流程，可以有效延长设备使用寿命，提高生产效率和质量，减少维修成本，保障生产安全。定期的保养维护是设备正常运行的关键，应当重视设备保养的重要性。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设备保养前的准备工作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制定保养计划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制定保养计划是设备保养工作的基础。确定保养周期有助于合理安排保养时间，建立保养清单能够清晰列出需要保养的项目，分配保养责任人能够明确每个人的职责，提高保养效率。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准备保养工具和材料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包括常用工具和专用保养工具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确保工具齐全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如润滑油、清洁剂等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确认材料充足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包括手套、护目镜等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安全防护用品准备充分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停机通知和安全措施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通知相关人员设备将停机进行保养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发布停机通知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提高保养过程的安全性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做好安全防护措施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确保他人不会误入危险区域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设置安全警示标志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清理设备表面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保持设备清洁有利于保养工作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排除隐患，提高工作效率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查看设备运行记录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查看设备近期运行情况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根据记录制定下一步保养计划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设备保养前的检查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检查常见故障点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主要包括电路连接、润滑状态等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及时发现问题，避免事故发生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制定合理计划是保养工作的核心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确保保养过程顺利进行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准备工具材料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保障保养人员的安全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设备保养操作流程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清洁保养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清洁保养是设备保养操作流程中的重要环节。首先要清洁设备外表，保持设备整洁。其次是清理设备内部，防止灰尘积累影响设备正常运行。最后要定期更换滤网和过滤器，保证设备过滤效果良好。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润滑保养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查找设备润滑部位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确定润滑点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根据设备要求选择润滑油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选择合适的润滑油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保持润滑效果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定期更换润滑油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更换磨损严重的零部件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寻找替换零部件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拆装更换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调整位置和角度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根据设备要求调整位置和角度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检查紧固件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检查紧固件是否松动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及时拧紧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零部件检查和更换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检查磨损情况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仔细观察零部件表面磨损情况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判断是否需要更换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测试和调试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设备保养操作流程中，测试和调试是不可或缺的步骤。首先要运行设备自检程序，确保设备正常。然后测试设备性能，包括各个功能的正常运行。最后调试设备参数，根据实际情况进行调整，使设备达到最佳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https://d.book118.com/506035145013010104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设备保养操作流程介绍教程分享</vt:lpstr>
      <vt:lpstr>目录</vt:lpstr>
      <vt:lpstr>第1章 设备保养操作流程介绍教程分享</vt:lpstr>
      <vt:lpstr> </vt:lpstr>
      <vt:lpstr>为什么需要设备保养</vt:lpstr>
      <vt:lpstr>设备保养的重要性</vt:lpstr>
      <vt:lpstr>设备保养的分类</vt:lpstr>
      <vt:lpstr>总结</vt:lpstr>
      <vt:lpstr>第二章 设备保养前的准备工作</vt:lpstr>
      <vt:lpstr> </vt:lpstr>
      <vt:lpstr>准备保养工具和材料</vt:lpstr>
      <vt:lpstr>停机通知和安全措施</vt:lpstr>
      <vt:lpstr>设备保养前的检查</vt:lpstr>
      <vt:lpstr>总结</vt:lpstr>
      <vt:lpstr>第3章 设备保养操作流程</vt:lpstr>
      <vt:lpstr> </vt:lpstr>
      <vt:lpstr>润滑保养</vt:lpstr>
      <vt:lpstr>零部件检查和更换</vt:lpstr>
      <vt:lpstr>测试和调试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2024-09-29T15:00:03.799</cp:lastPrinted>
  <dcterms:created xsi:type="dcterms:W3CDTF">2024-09-29T07:00:03Z</dcterms:created>
  <dcterms:modified xsi:type="dcterms:W3CDTF">2024-09-29T07:00:05Z</dcterms:modified>
</cp:coreProperties>
</file>