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emf" ContentType="image/x-emf"/>
  <Default Extension="png" ContentType="image/pn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8" r:id="rId2"/>
    <p:sldMasterId id="2147483807"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3" r:id="rId20"/>
  </p:sldIdLst>
  <p:sldSz cx="9144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tags" Target="tags/tag5.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diagrams/colors1.xml><?xml version="1.0" encoding="utf-8"?>
<dgm:colorsDef xmlns:a="http://schemas.openxmlformats.org/drawingml/2006/main" xmlns:dgm="http://schemas.openxmlformats.org/drawingml/2006/diagram"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08D4CA46-7988-D840-BBA1-6C54E499D0B3}" type="doc">
      <dgm:prSet loTypeId="urn:microsoft.com/office/officeart/2005/8/layout/matrix2" loCatId="" qsTypeId="urn:microsoft.com/office/officeart/2005/8/quickstyle/simple1" qsCatId="simple" csTypeId="urn:microsoft.com/office/officeart/2005/8/colors/colorful3" csCatId="colorful" phldr="1"/>
      <dgm:spPr/>
      <dgm:t>
        <a:bodyPr/>
        <a:lstStyle/>
        <a:p>
          <a:endParaRPr lang="zh-CN" altLang="en-US"/>
        </a:p>
      </dgm:t>
    </dgm:pt>
    <dgm:pt modelId="{3CC537F8-2090-594B-9C40-57A9B47D3DAB}" type="parTrans" cxnId="{D9A1553F-31F9-46E5-85A2-080E46AD9D9E}">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A9EC221B-7C0E-7A44-A54C-3217F3A84451}">
      <dgm:prSet phldrT="[文本]" custT="1"/>
      <dgm:spPr>
        <a:solidFill>
          <a:schemeClr val="accent3">
            <a:hueOff val="0"/>
            <a:satOff val="0"/>
            <a:lumOff val="0"/>
            <a:alphaOff val="0"/>
          </a:schemeClr>
        </a:solidFill>
        <a:ln w="25400" cap="flat" cmpd="sng" algn="ctr">
          <a:solidFill>
            <a:schemeClr val="lt1">
              <a:hueOff val="0"/>
              <a:satOff val="0"/>
              <a:lumOff val="0"/>
              <a:alphaOff val="0"/>
            </a:schemeClr>
          </a:solidFill>
          <a:prstDash val="solid"/>
        </a:ln>
      </dgm:spPr>
      <dgm:t>
        <a:bodyPr/>
        <a:lstStyle/>
        <a:p>
          <a:r>
            <a:rPr lang="zh-CN" altLang="en-US" sz="1600">
              <a:latin typeface="微软雅黑" panose="020b0503020204020204" pitchFamily="34" charset="-122"/>
              <a:ea typeface="微软雅黑" panose="020b0503020204020204" pitchFamily="34" charset="-122"/>
            </a:rPr>
            <a:t>执行力</a:t>
          </a:r>
        </a:p>
      </dgm:t>
    </dgm:pt>
    <dgm:pt modelId="{F13D5C30-FD86-9C44-9A08-530F41370CE0}" type="sibTrans" cxnId="{D9A1553F-31F9-46E5-85A2-080E46AD9D9E}">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758C3A25-42D4-D84A-B6FC-D64DCBB30A6C}" type="parTrans" cxnId="{DC7A8C64-847C-4BA7-8DD7-1F4541EAAE04}">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419C35FC-74C0-174C-92A1-34D5E979B702}">
      <dgm:prSet phldrT="[文本]" custT="1"/>
      <dgm:spPr>
        <a:solidFill>
          <a:schemeClr val="accent3">
            <a:hueOff val="375987"/>
            <a:satOff val="9575"/>
            <a:lumOff val="-10196"/>
            <a:alphaOff val="0"/>
          </a:schemeClr>
        </a:solidFill>
        <a:ln w="25400" cap="flat" cmpd="sng" algn="ctr">
          <a:solidFill>
            <a:schemeClr val="lt1">
              <a:hueOff val="0"/>
              <a:satOff val="0"/>
              <a:lumOff val="0"/>
              <a:alphaOff val="0"/>
            </a:schemeClr>
          </a:solidFill>
          <a:prstDash val="solid"/>
        </a:ln>
      </dgm:spPr>
      <dgm: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人际连接力</a:t>
          </a:r>
        </a:p>
      </dgm:t>
    </dgm:pt>
    <dgm:pt modelId="{787D9F72-79E9-244F-AD41-CC201D9DA390}" type="sibTrans" cxnId="{DC7A8C64-847C-4BA7-8DD7-1F4541EAAE04}">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FF7740C1-0FEE-4348-ABC8-C76672557C33}" type="parTrans" cxnId="{9E4F10A4-0CE8-4CAD-BDAF-C1907428D18E}">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F5446255-201C-DE4F-A377-82D29A48FD75}">
      <dgm:prSet phldrT="[文本]" custT="1"/>
      <dgm:spPr>
        <a:solidFill>
          <a:schemeClr val="accent3">
            <a:hueOff val="751973"/>
            <a:satOff val="19149"/>
            <a:lumOff val="-20392"/>
            <a:alphaOff val="0"/>
          </a:schemeClr>
        </a:solidFill>
        <a:ln w="25400" cap="flat" cmpd="sng" algn="ctr">
          <a:solidFill>
            <a:schemeClr val="lt1">
              <a:hueOff val="0"/>
              <a:satOff val="0"/>
              <a:lumOff val="0"/>
              <a:alphaOff val="0"/>
            </a:schemeClr>
          </a:solidFill>
          <a:prstDash val="solid"/>
        </a:ln>
      </dgm:spPr>
      <dgm: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决策力</a:t>
          </a:r>
        </a:p>
      </dgm:t>
    </dgm:pt>
    <dgm:pt modelId="{5157A9A5-C66F-3446-929D-B9F80542D0C3}" type="sibTrans" cxnId="{9E4F10A4-0CE8-4CAD-BDAF-C1907428D18E}">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633CC236-D076-CE44-8187-9B7ADE0ED6AB}" type="parTrans" cxnId="{DE06DD5D-0DCC-474D-BE52-467AD7C452AF}">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6069EC06-8DF4-D047-ABF3-4A2D28C95B6F}">
      <dgm:prSet phldrT="[文本]" custT="1"/>
      <dgm:spPr>
        <a:solidFill>
          <a:schemeClr val="accent3">
            <a:hueOff val="1127960"/>
            <a:satOff val="28724"/>
            <a:lumOff val="-30588"/>
            <a:alphaOff val="0"/>
          </a:schemeClr>
        </a:solidFill>
        <a:ln w="25400" cap="flat" cmpd="sng" algn="ctr">
          <a:solidFill>
            <a:schemeClr val="lt1">
              <a:hueOff val="0"/>
              <a:satOff val="0"/>
              <a:lumOff val="0"/>
              <a:alphaOff val="0"/>
            </a:schemeClr>
          </a:solidFill>
          <a:prstDash val="solid"/>
        </a:ln>
      </dgm:spPr>
      <dgm: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学习力</a:t>
          </a:r>
        </a:p>
      </dgm:t>
    </dgm:pt>
    <dgm:pt modelId="{25840FED-6CC4-5E4F-B7F2-716B830FB998}" type="sibTrans" cxnId="{DE06DD5D-0DCC-474D-BE52-467AD7C452AF}">
      <dgm:prSet custT="1"/>
      <dgm:spPr/>
      <dgm:t>
        <a:bodyPr/>
        <a:lstStyle/>
        <a:p>
          <a:endParaRPr lang="zh-CN" altLang="en-US" sz="2400">
            <a:latin typeface="微软雅黑" panose="020b0503020204020204" pitchFamily="34" charset="-122"/>
            <a:ea typeface="微软雅黑" panose="020b0503020204020204" pitchFamily="34" charset="-122"/>
          </a:endParaRPr>
        </a:p>
      </dgm:t>
    </dgm:pt>
    <dgm:pt modelId="{96B3A9DA-CAD1-E44D-9355-A689EE24E67D}" type="pres">
      <dgm:prSet presAssocID="{08D4CA46-7988-D840-BBA1-6C54E499D0B3}" presName="matrix">
        <dgm:presLayoutVars>
          <dgm:chMax val="1"/>
          <dgm:dir/>
          <dgm:resizeHandles val="exact"/>
        </dgm:presLayoutVars>
      </dgm:prSet>
      <dgm:spPr/>
      <dgm:t>
        <a:bodyPr/>
        <a:lstStyle/>
        <a:p>
          <a:endParaRPr lang="zh-CN" altLang="en-US"/>
        </a:p>
      </dgm:t>
    </dgm:pt>
    <dgm:pt modelId="{D6E44864-13F1-2C48-B646-21B6F6B9BA26}" type="pres">
      <dgm:prSet presAssocID="{08D4CA46-7988-D840-BBA1-6C54E499D0B3}" presName="axisShape" presStyleLbl="bgShp" presStyleCnt="1"/>
      <dgm:spPr/>
      <dgm:t>
        <a:bodyPr/>
        <a:lstStyle/>
        <a:p/>
      </dgm:t>
    </dgm:pt>
    <dgm:pt modelId="{FA52A083-7EAF-FA41-BDDC-0BA89D32BFF3}" type="pres">
      <dgm:prSet presAssocID="{08D4CA46-7988-D840-BBA1-6C54E499D0B3}" presName="rect1" presStyleLbl="node1" presStyleCnt="4">
        <dgm:presLayoutVars>
          <dgm:chMax val="0"/>
          <dgm:chPref val="0"/>
          <dgm:bulletEnabled val="1"/>
        </dgm:presLayoutVars>
      </dgm:prSet>
      <dgm:spPr/>
      <dgm:t>
        <a:bodyPr/>
        <a:lstStyle/>
        <a:p>
          <a:endParaRPr lang="zh-CN" altLang="en-US"/>
        </a:p>
      </dgm:t>
    </dgm:pt>
    <dgm:pt modelId="{D87AD899-B140-9B41-8C24-40DAA82860B5}" type="pres">
      <dgm:prSet presAssocID="{08D4CA46-7988-D840-BBA1-6C54E499D0B3}" presName="rect2" presStyleLbl="node1" presStyleIdx="1" presStyleCnt="4">
        <dgm:presLayoutVars>
          <dgm:chMax val="0"/>
          <dgm:chPref val="0"/>
          <dgm:bulletEnabled val="1"/>
        </dgm:presLayoutVars>
      </dgm:prSet>
      <dgm:spPr/>
      <dgm:t>
        <a:bodyPr/>
        <a:lstStyle/>
        <a:p>
          <a:endParaRPr lang="zh-CN" altLang="en-US"/>
        </a:p>
      </dgm:t>
    </dgm:pt>
    <dgm:pt modelId="{804CF67B-AAD8-2A42-8A86-06EAAC6668D0}" type="pres">
      <dgm:prSet presAssocID="{08D4CA46-7988-D840-BBA1-6C54E499D0B3}" presName="rect3" presStyleLbl="node1" presStyleIdx="2" presStyleCnt="4">
        <dgm:presLayoutVars>
          <dgm:chMax val="0"/>
          <dgm:chPref val="0"/>
          <dgm:bulletEnabled val="1"/>
        </dgm:presLayoutVars>
      </dgm:prSet>
      <dgm:spPr/>
      <dgm:t>
        <a:bodyPr/>
        <a:lstStyle/>
        <a:p>
          <a:endParaRPr lang="zh-CN" altLang="en-US"/>
        </a:p>
      </dgm:t>
    </dgm:pt>
    <dgm:pt modelId="{9929AEF5-295F-4243-99B5-6330377EBCD9}" type="pres">
      <dgm:prSet presAssocID="{08D4CA46-7988-D840-BBA1-6C54E499D0B3}" presName="rect4" presStyleLbl="node1" presStyleIdx="3" presStyleCnt="4">
        <dgm:presLayoutVars>
          <dgm:chMax val="0"/>
          <dgm:chPref val="0"/>
          <dgm:bulletEnabled val="1"/>
        </dgm:presLayoutVars>
      </dgm:prSet>
      <dgm:spPr/>
      <dgm:t>
        <a:bodyPr/>
        <a:lstStyle/>
        <a:p>
          <a:endParaRPr lang="zh-CN" altLang="en-US"/>
        </a:p>
      </dgm:t>
    </dgm:pt>
  </dgm:ptLst>
  <dgm:cxnLst>
    <dgm:cxn modelId="{D9A1553F-31F9-46E5-85A2-080E46AD9D9E}" srcId="{08D4CA46-7988-D840-BBA1-6C54E499D0B3}" destId="{A9EC221B-7C0E-7A44-A54C-3217F3A84451}" srcOrd="0" destOrd="0" parTransId="{3CC537F8-2090-594B-9C40-57A9B47D3DAB}" sibTransId="{F13D5C30-FD86-9C44-9A08-530F41370CE0}"/>
    <dgm:cxn modelId="{DC7A8C64-847C-4BA7-8DD7-1F4541EAAE04}" srcId="{08D4CA46-7988-D840-BBA1-6C54E499D0B3}" destId="{419C35FC-74C0-174C-92A1-34D5E979B702}" srcOrd="1" destOrd="0" parTransId="{758C3A25-42D4-D84A-B6FC-D64DCBB30A6C}" sibTransId="{787D9F72-79E9-244F-AD41-CC201D9DA390}"/>
    <dgm:cxn modelId="{9E4F10A4-0CE8-4CAD-BDAF-C1907428D18E}" srcId="{08D4CA46-7988-D840-BBA1-6C54E499D0B3}" destId="{F5446255-201C-DE4F-A377-82D29A48FD75}" srcOrd="2" destOrd="0" parTransId="{FF7740C1-0FEE-4348-ABC8-C76672557C33}" sibTransId="{5157A9A5-C66F-3446-929D-B9F80542D0C3}"/>
    <dgm:cxn modelId="{DE06DD5D-0DCC-474D-BE52-467AD7C452AF}" srcId="{08D4CA46-7988-D840-BBA1-6C54E499D0B3}" destId="{6069EC06-8DF4-D047-ABF3-4A2D28C95B6F}" srcOrd="3" destOrd="0" parTransId="{633CC236-D076-CE44-8187-9B7ADE0ED6AB}" sibTransId="{25840FED-6CC4-5E4F-B7F2-716B830FB998}"/>
    <dgm:cxn modelId="{BC36CF1F-9591-4535-934B-26B489D6C02B}" type="presOf" srcId="{08D4CA46-7988-D840-BBA1-6C54E499D0B3}" destId="{96B3A9DA-CAD1-E44D-9355-A689EE24E67D}" srcOrd="0" destOrd="0" presId="urn:microsoft.com/office/officeart/2005/8/layout/matrix2"/>
    <dgm:cxn modelId="{8190D57E-6B90-419A-9B99-427E6202ACE4}" type="presParOf" srcId="{96B3A9DA-CAD1-E44D-9355-A689EE24E67D}" destId="{D6E44864-13F1-2C48-B646-21B6F6B9BA26}" srcOrd="0" destOrd="0" presId="urn:microsoft.com/office/officeart/2005/8/layout/matrix2"/>
    <dgm:cxn modelId="{089E7A2D-D012-4F3F-8C88-8E7291E4082E}" type="presParOf" srcId="{96B3A9DA-CAD1-E44D-9355-A689EE24E67D}" destId="{FA52A083-7EAF-FA41-BDDC-0BA89D32BFF3}" srcOrd="1" destOrd="0" presId="urn:microsoft.com/office/officeart/2005/8/layout/matrix2"/>
    <dgm:cxn modelId="{E1D2444B-3F79-4F8D-8666-027338EF1220}" type="presOf" srcId="{A9EC221B-7C0E-7A44-A54C-3217F3A84451}" destId="{FA52A083-7EAF-FA41-BDDC-0BA89D32BFF3}" srcOrd="0" destOrd="0" presId="urn:microsoft.com/office/officeart/2005/8/layout/matrix2"/>
    <dgm:cxn modelId="{EC85B5AD-28D3-4ACD-BD29-C48FE9B0F535}" type="presParOf" srcId="{96B3A9DA-CAD1-E44D-9355-A689EE24E67D}" destId="{D87AD899-B140-9B41-8C24-40DAA82860B5}" srcOrd="2" destOrd="0" presId="urn:microsoft.com/office/officeart/2005/8/layout/matrix2"/>
    <dgm:cxn modelId="{6F9363F7-4128-4283-8C04-CBA1A90EA59A}" type="presOf" srcId="{419C35FC-74C0-174C-92A1-34D5E979B702}" destId="{D87AD899-B140-9B41-8C24-40DAA82860B5}" srcOrd="0" destOrd="0" presId="urn:microsoft.com/office/officeart/2005/8/layout/matrix2"/>
    <dgm:cxn modelId="{E496E4D2-B050-43D8-8575-C4C8BE282DE8}" type="presParOf" srcId="{96B3A9DA-CAD1-E44D-9355-A689EE24E67D}" destId="{804CF67B-AAD8-2A42-8A86-06EAAC6668D0}" srcOrd="3" destOrd="0" presId="urn:microsoft.com/office/officeart/2005/8/layout/matrix2"/>
    <dgm:cxn modelId="{9367C2B4-7DF4-4F08-850A-3E3AAC91D83E}" type="presOf" srcId="{F5446255-201C-DE4F-A377-82D29A48FD75}" destId="{804CF67B-AAD8-2A42-8A86-06EAAC6668D0}" srcOrd="0" destOrd="0" presId="urn:microsoft.com/office/officeart/2005/8/layout/matrix2"/>
    <dgm:cxn modelId="{A437F1B5-E54F-4FF2-9A75-59488F21F65E}" type="presParOf" srcId="{96B3A9DA-CAD1-E44D-9355-A689EE24E67D}" destId="{9929AEF5-295F-4243-99B5-6330377EBCD9}" srcOrd="4" destOrd="0" presId="urn:microsoft.com/office/officeart/2005/8/layout/matrix2"/>
    <dgm:cxn modelId="{246F41ED-713B-4347-A062-17FC5408BF70}" type="presOf" srcId="{6069EC06-8DF4-D047-ABF3-4A2D28C95B6F}" destId="{9929AEF5-295F-4243-99B5-6330377EBCD9}" srcOrd="0" destOrd="0" presId="urn:microsoft.com/office/officeart/2005/8/layout/matrix2"/>
  </dgm:cxnLst>
  <dgm:bg/>
  <dgm:whole/>
  <dgm:extLst>
    <a:ext uri="http://schemas.microsoft.com/office/drawing/2008/diagram">
      <dsp:dataModelExt xmlns:dsp="http://schemas.microsoft.com/office/drawing/2008/diagram" relId="rId2"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31" name=""/>
      <dsp:cNvGrpSpPr/>
    </dsp:nvGrpSpPr>
    <dsp:grpSpPr/>
    <dsp:sp modelId="{D6E44864-13F1-2C48-B646-21B6F6B9BA26}">
      <dsp:nvSpPr>
        <dsp:cNvPr id="32" name=""/>
        <dsp:cNvSpPr/>
      </dsp:nvSpPr>
      <dsp:spPr>
        <a:xfrm>
          <a:off x="0" y="404058"/>
          <a:ext cx="2141074" cy="2141074"/>
        </a:xfrm>
        <a:prstGeom prst="quadArrow">
          <a:avLst>
            <a:gd name="adj1" fmla="val 2000"/>
            <a:gd name="adj2" fmla="val 4000"/>
            <a:gd name="adj3" fmla="val 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a:lstStyle/>
        <a:p/>
      </dsp:txBody>
    </dsp:sp>
    <dsp:sp modelId="{FA52A083-7EAF-FA41-BDDC-0BA89D32BFF3}">
      <dsp:nvSpPr>
        <dsp:cNvPr id="33" name=""/>
        <dsp:cNvSpPr/>
      </dsp:nvSpPr>
      <dsp:spPr>
        <a:xfrm>
          <a:off x="139169" y="543228"/>
          <a:ext cx="856429" cy="85642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a:latin typeface="微软雅黑" panose="020b0503020204020204" pitchFamily="34" charset="-122"/>
              <a:ea typeface="微软雅黑" panose="020b0503020204020204" pitchFamily="34" charset="-122"/>
            </a:rPr>
            <a:t>执行力</a:t>
          </a:r>
        </a:p>
      </dsp:txBody>
      <dsp:txXfrm>
        <a:off x="180976" y="585035"/>
        <a:ext cx="772814" cy="772814"/>
      </dsp:txXfrm>
    </dsp:sp>
    <dsp:sp modelId="{D87AD899-B140-9B41-8C24-40DAA82860B5}">
      <dsp:nvSpPr>
        <dsp:cNvPr id="34" name=""/>
        <dsp:cNvSpPr/>
      </dsp:nvSpPr>
      <dsp:spPr>
        <a:xfrm>
          <a:off x="1145474" y="543228"/>
          <a:ext cx="856429" cy="856429"/>
        </a:xfrm>
        <a:prstGeom prst="roundRect">
          <a:avLst/>
        </a:prstGeom>
        <a:solidFill>
          <a:schemeClr val="accent3">
            <a:hueOff val="375987"/>
            <a:satOff val="9575"/>
            <a:lumOff val="-1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人际连接力</a:t>
          </a:r>
        </a:p>
      </dsp:txBody>
      <dsp:txXfrm>
        <a:off x="1187281" y="585035"/>
        <a:ext cx="772814" cy="772814"/>
      </dsp:txXfrm>
    </dsp:sp>
    <dsp:sp modelId="{804CF67B-AAD8-2A42-8A86-06EAAC6668D0}">
      <dsp:nvSpPr>
        <dsp:cNvPr id="35" name=""/>
        <dsp:cNvSpPr/>
      </dsp:nvSpPr>
      <dsp:spPr>
        <a:xfrm>
          <a:off x="139169" y="1549533"/>
          <a:ext cx="856429" cy="856429"/>
        </a:xfrm>
        <a:prstGeom prst="roundRect">
          <a:avLst/>
        </a:prstGeom>
        <a:solidFill>
          <a:schemeClr val="accent3">
            <a:hueOff val="751973"/>
            <a:satOff val="19149"/>
            <a:lumOff val="-20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决策力</a:t>
          </a:r>
        </a:p>
      </dsp:txBody>
      <dsp:txXfrm>
        <a:off x="180976" y="1591340"/>
        <a:ext cx="772814" cy="772814"/>
      </dsp:txXfrm>
    </dsp:sp>
    <dsp:sp modelId="{9929AEF5-295F-4243-99B5-6330377EBCD9}">
      <dsp:nvSpPr>
        <dsp:cNvPr id="36" name=""/>
        <dsp:cNvSpPr/>
      </dsp:nvSpPr>
      <dsp:spPr>
        <a:xfrm>
          <a:off x="1145474" y="1549533"/>
          <a:ext cx="856429" cy="856429"/>
        </a:xfrm>
        <a:prstGeom prst="roundRect">
          <a:avLst/>
        </a:prstGeom>
        <a:solidFill>
          <a:schemeClr val="accent3">
            <a:hueOff val="1127960"/>
            <a:satOff val="28724"/>
            <a:lumOff val="-30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kern="1200">
              <a:solidFill>
                <a:srgbClr val="FFFFFF"/>
              </a:solidFill>
              <a:latin typeface="微软雅黑" panose="020b0503020204020204" pitchFamily="34" charset="-122"/>
              <a:ea typeface="微软雅黑" panose="020b0503020204020204" pitchFamily="34" charset="-122"/>
              <a:cs typeface="+mn-cs"/>
            </a:rPr>
            <a:t>学习力</a:t>
          </a:r>
        </a:p>
      </dsp:txBody>
      <dsp:txXfrm>
        <a:off x="1187281" y="1591340"/>
        <a:ext cx="772814" cy="772814"/>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type="quadArrow" r:blip="">
            <dgm:adjLst>
              <dgm:adj idx="1" val="0.02"/>
              <dgm:adj idx="2" val="0.04"/>
              <dgm:adj idx="3" val="0.05"/>
            </dgm:adjLst>
          </dgm:shape>
          <dgm:presOf/>
          <dgm:constrLst/>
          <dgm:ruleLst/>
        </dgm:layoutNode>
        <dgm:layoutNode name="rect1">
          <dgm:varLst>
            <dgm:chMax val="0"/>
            <dgm:chPref val="0"/>
            <dgm:bulletEnabled val="1"/>
          </dgm:varLst>
          <dgm:alg type="tx"/>
          <dgm:shape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dgm:ruleLst>
        </dgm:layoutNode>
        <dgm:layoutNode name="rect2">
          <dgm:varLst>
            <dgm:chMax val="0"/>
            <dgm:chPref val="0"/>
            <dgm:bulletEnabled val="1"/>
          </dgm:varLst>
          <dgm:alg type="tx"/>
          <dgm:shape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dgm:ruleLst>
        </dgm:layoutNode>
        <dgm:layoutNode name="rect3">
          <dgm:varLst>
            <dgm:chMax val="0"/>
            <dgm:chPref val="0"/>
            <dgm:bulletEnabled val="1"/>
          </dgm:varLst>
          <dgm:alg type="tx"/>
          <dgm:shape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dgm:ruleLst>
        </dgm:layoutNode>
        <dgm:layoutNode name="rect4">
          <dgm:varLst>
            <dgm:chMax val="0"/>
            <dgm:chPref val="0"/>
            <dgm:bulletEnabled val="1"/>
          </dgm:varLst>
          <dgm:alg type="tx"/>
          <dgm:shape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dgm:ruleLst>
        </dgm:layoutNode>
      </dgm:if>
      <dgm:else name="Name5"/>
    </dgm:choose>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a:defRPr sz="800">
                <a:solidFill>
                  <a:srgbClr val="313232"/>
                </a:solidFill>
              </a:defRPr>
            </a:lvl1pPr>
          </a:lstStyle>
          <a:p>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algn="r">
              <a:defRPr sz="800">
                <a:solidFill>
                  <a:srgbClr val="313232"/>
                </a:solidFill>
              </a:defRPr>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prstTxWarp prst="textNoShape">
              <a:avLst/>
            </a:prstTxWarp>
          </a:bodyPr>
          <a:lstStyle>
            <a:lvl1pPr>
              <a:defRPr sz="800">
                <a:solidFill>
                  <a:srgbClr val="313232"/>
                </a:solidFill>
              </a:defRPr>
            </a:lvl1pPr>
          </a:lstStyle>
          <a:p>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rstTxWarp prst="textNoShape">
              <a:avLst/>
            </a:prstTxWarp>
          </a:bodyPr>
          <a:lstStyle>
            <a:lvl1pPr algn="r">
              <a:defRPr sz="800">
                <a:solidFill>
                  <a:srgbClr val="313232"/>
                </a:solidFill>
              </a:defRPr>
            </a:lvl1pPr>
          </a:lstStyle>
          <a:p>
            <a:fld id="{D1C7FB31-0C7B-4DF9-A9BC-6BD9C278B254}" type="slidenum">
              <a:rPr lang="en-US"/>
              <a:t>‹#›</a:t>
            </a:fld>
            <a:endParaRPr lang="en-US"/>
          </a:p>
        </p:txBody>
      </p:sp>
    </p:spTree>
    <p:extLst>
      <p:ext uri="{BB962C8B-B14F-4D97-AF65-F5344CB8AC3E}">
        <p14:creationId xmlns:p14="http://schemas.microsoft.com/office/powerpoint/2010/main" val="36415489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ＭＳ Ｐゴシック" pitchFamily="108" charset="-128"/>
        <a:cs typeface="+mn-cs"/>
      </a:defRPr>
    </a:lvl1pPr>
    <a:lvl2pPr marL="457200" algn="l" rtl="0" fontAlgn="base">
      <a:spcBef>
        <a:spcPct val="30000"/>
      </a:spcBef>
      <a:spcAft>
        <a:spcPct val="0"/>
      </a:spcAft>
      <a:defRPr sz="1200" kern="1200">
        <a:solidFill>
          <a:schemeClr val="tx1"/>
        </a:solidFill>
        <a:latin typeface="Arial"/>
        <a:ea typeface="ＭＳ Ｐゴシック" pitchFamily="108" charset="-128"/>
        <a:cs typeface="+mn-cs"/>
      </a:defRPr>
    </a:lvl2pPr>
    <a:lvl3pPr marL="914400" algn="l" rtl="0" fontAlgn="base">
      <a:spcBef>
        <a:spcPct val="30000"/>
      </a:spcBef>
      <a:spcAft>
        <a:spcPct val="0"/>
      </a:spcAft>
      <a:defRPr sz="1200" kern="1200">
        <a:solidFill>
          <a:schemeClr val="tx1"/>
        </a:solidFill>
        <a:latin typeface="Arial"/>
        <a:ea typeface="ＭＳ Ｐゴシック" pitchFamily="108" charset="-128"/>
        <a:cs typeface="+mn-cs"/>
      </a:defRPr>
    </a:lvl3pPr>
    <a:lvl4pPr marL="1371600" algn="l" rtl="0" fontAlgn="base">
      <a:spcBef>
        <a:spcPct val="30000"/>
      </a:spcBef>
      <a:spcAft>
        <a:spcPct val="0"/>
      </a:spcAft>
      <a:defRPr sz="1200" kern="1200">
        <a:solidFill>
          <a:schemeClr val="tx1"/>
        </a:solidFill>
        <a:latin typeface="Arial"/>
        <a:ea typeface="ＭＳ Ｐゴシック" pitchFamily="108" charset="-128"/>
        <a:cs typeface="+mn-cs"/>
      </a:defRPr>
    </a:lvl4pPr>
    <a:lvl5pPr marL="1828800" algn="l" rtl="0" fontAlgn="base">
      <a:spcBef>
        <a:spcPct val="30000"/>
      </a:spcBef>
      <a:spcAft>
        <a:spcPct val="0"/>
      </a:spcAft>
      <a:defRPr sz="1200" kern="1200">
        <a:solidFill>
          <a:schemeClr val="tx1"/>
        </a:solidFill>
        <a:latin typeface="Arial"/>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1C7FB31-0C7B-4DF9-A9BC-6BD9C278B254}" type="slidenum">
              <a:rPr lang="en-US" smtClean="0"/>
              <a:t>1</a:t>
            </a:fld>
            <a:endParaRPr lang="en-US"/>
          </a:p>
        </p:txBody>
      </p:sp>
    </p:spTree>
    <p:extLst>
      <p:ext uri="{BB962C8B-B14F-4D97-AF65-F5344CB8AC3E}">
        <p14:creationId xmlns:p14="http://schemas.microsoft.com/office/powerpoint/2010/main" val="1288696461"/>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emf" /><Relationship Id="rId3" Type="http://schemas.openxmlformats.org/officeDocument/2006/relationships/image" Target="../media/image3.png" /><Relationship Id="rId4"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emf" /><Relationship Id="rId3" Type="http://schemas.openxmlformats.org/officeDocument/2006/relationships/image" Target="../media/image3.png" /><Relationship Id="rId4"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3.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36FBD6-D340-49E6-B198-54F05962B3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4FF6D4-C8DC-43C6-883B-F8D1B2AAA2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ECC987-8787-4B44-A7FF-81F1A6D7F9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F9DB32F-A995-4947-8488-C43EFF6862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20D2BF6-EF3F-4102-99E9-BE0EAB41CE7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F6832EE-D244-4315-9E60-0531C0F2106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32C839B-0947-43BE-BC35-655DCDAD183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1308077-FA47-4358-B31E-3E6A6AA09D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47CFDC-37A1-4AF0-BA97-2370CE893E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0322CF-3A9F-467F-89C4-A57952CB93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B0CCCA-BE98-4EA3-BA1E-9DF78DBADF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over Master">
    <p:spTree>
      <p:nvGrpSpPr>
        <p:cNvPr id="1" name=""/>
        <p:cNvGrpSpPr/>
        <p:nvPr/>
      </p:nvGrpSpPr>
      <p:grpSpPr>
        <a:xfrm>
          <a:off x="0" y="0"/>
          <a:ext cx="0" cy="0"/>
        </a:xfrm>
      </p:grpSpPr>
      <p:sp>
        <p:nvSpPr>
          <p:cNvPr id="7" name="Rectangle 9"/>
          <p:cNvSpPr>
            <a:spLocks noGrp="1" noChangeArrowheads="1"/>
          </p:cNvSpPr>
          <p:nvPr>
            <p:ph type="ctrTitle" hasCustomPrompt="1"/>
          </p:nvPr>
        </p:nvSpPr>
        <p:spPr>
          <a:xfrm>
            <a:off x="457200" y="4123135"/>
            <a:ext cx="8229600" cy="822325"/>
          </a:xfrm>
          <a:prstGeom prst="rect">
            <a:avLst/>
          </a:prstGeom>
        </p:spPr>
        <p:txBody>
          <a:bodyPr lIns="0" tIns="0" rIns="0" bIns="0"/>
          <a:lstStyle>
            <a:lvl1pPr>
              <a:defRPr sz="2800" b="1" baseline="0">
                <a:solidFill>
                  <a:schemeClr val="tx1"/>
                </a:solidFill>
                <a:latin typeface="微软雅黑" panose="020b0503020204020204" pitchFamily="34" charset="-122"/>
                <a:ea typeface="微软雅黑" panose="020b0503020204020204" pitchFamily="34" charset="-122"/>
              </a:defRPr>
            </a:lvl1pPr>
          </a:lstStyle>
          <a:p>
            <a:r>
              <a:rPr lang="en-US"/>
              <a:t>Cover: 28 pt Arial Bold, 0.9 line spacing, max title is two lines. Title image is 3.75×9″ @300dpi</a:t>
            </a:r>
          </a:p>
        </p:txBody>
      </p:sp>
      <p:sp>
        <p:nvSpPr>
          <p:cNvPr id="11" name="Subtitle 10"/>
          <p:cNvSpPr>
            <a:spLocks noGrp="1" noChangeArrowheads="1"/>
          </p:cNvSpPr>
          <p:nvPr>
            <p:ph type="subTitle" idx="1" hasCustomPrompt="1"/>
          </p:nvPr>
        </p:nvSpPr>
        <p:spPr>
          <a:xfrm>
            <a:off x="457200" y="5067300"/>
            <a:ext cx="8229600" cy="838200"/>
          </a:xfrm>
          <a:prstGeom prst="rect">
            <a:avLst/>
          </a:prstGeom>
        </p:spPr>
        <p:txBody>
          <a:bodyPr lIns="0" tIns="0" rIns="0" bIns="0"/>
          <a:lstStyle>
            <a:lvl1pPr marL="0" marR="0" indent="0" algn="l" defTabSz="914400" rtl="0" eaLnBrk="1" fontAlgn="auto" latinLnBrk="0" hangingPunct="1">
              <a:lnSpc>
                <a:spcPct val="90000"/>
              </a:lnSpc>
              <a:spcBef>
                <a:spcPct val="0"/>
              </a:spcBef>
              <a:spcAft>
                <a:spcPct val="0"/>
              </a:spcAft>
              <a:buClrTx/>
              <a:buSzTx/>
              <a:buFont typeface="Arial" pitchFamily="34" charset="0"/>
              <a:buNone/>
              <a:defRPr sz="1500" baseline="0">
                <a:latin typeface="微软雅黑" panose="020b0503020204020204" pitchFamily="34" charset="-122"/>
                <a:ea typeface="微软雅黑" panose="020b0503020204020204" pitchFamily="34" charset="-122"/>
              </a:defRPr>
            </a:lvl1pPr>
          </a:lstStyle>
          <a:p>
            <a:r>
              <a:rPr lang="en-US"/>
              <a:t>Subtitle is 15 pt Arial, </a:t>
            </a:r>
            <a:r>
              <a:rPr lang="ru-RU"/>
              <a:t>0</a:t>
            </a:r>
            <a:r>
              <a:rPr lang="en-US"/>
              <a:t>.9 line spacing, max subtitle is four lines. Edit the Cover Master slide to change the image on the cover page: Go to the View tab and click on Slide Master; Click Cover Master layout; right-click on the picture, select “Change Picture” from the drop down menu.</a:t>
            </a:r>
            <a:br>
              <a:rPr lang="en-US"/>
            </a:br>
            <a:r>
              <a:rPr lang="en-US"/>
              <a:t>Select image or data ribbon from appropriate image library.</a:t>
            </a:r>
          </a:p>
        </p:txBody>
      </p:sp>
      <p:sp>
        <p:nvSpPr>
          <p:cNvPr id="12" name="Rectangle 12"/>
          <p:cNvSpPr>
            <a:spLocks noChangeArrowheads="1"/>
          </p:cNvSpPr>
          <p:nvPr userDrawn="1"/>
        </p:nvSpPr>
        <p:spPr bwMode="auto">
          <a:xfrm>
            <a:off x="457200" y="5487480"/>
            <a:ext cx="6767512" cy="1193800"/>
          </a:xfrm>
          <a:prstGeom prst="rect">
            <a:avLst/>
          </a:prstGeom>
          <a:noFill/>
          <a:ln w="9525">
            <a:noFill/>
            <a:miter lim="800000"/>
          </a:ln>
        </p:spPr>
        <p:txBody>
          <a:bodyPr lIns="0" tIns="0" rIns="0" bIns="0" anchor="b"/>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a:lnSpc>
                <a:spcPts val="1200"/>
              </a:lnSpc>
              <a:spcBef>
                <a:spcPct val="0"/>
              </a:spcBef>
              <a:spcAft>
                <a:spcPts val="1200"/>
              </a:spcAft>
            </a:pPr>
            <a:r>
              <a:rPr lang="en-US" sz="1200" b="1">
                <a:solidFill>
                  <a:schemeClr val="tx1"/>
                </a:solidFill>
              </a:rPr>
              <a:t>Prepared by AON</a:t>
            </a:r>
          </a:p>
          <a:p>
            <a:pPr>
              <a:lnSpc>
                <a:spcPts val="1200"/>
              </a:lnSpc>
            </a:pPr>
            <a:r>
              <a:rPr lang="en-US" sz="900">
                <a:solidFill>
                  <a:schemeClr val="tx1"/>
                </a:solidFill>
              </a:rPr>
              <a:t>Presentation to i</a:t>
            </a:r>
            <a:r>
              <a:rPr lang="en-US" altLang="zh-CN" sz="900" err="1">
                <a:solidFill>
                  <a:schemeClr val="tx1"/>
                </a:solidFill>
              </a:rPr>
              <a:t>FLYTEK</a:t>
            </a:r>
            <a:endParaRPr lang="en-US" sz="900">
              <a:solidFill>
                <a:schemeClr val="tx1"/>
              </a:solidFill>
            </a:endParaRPr>
          </a:p>
        </p:txBody>
      </p:sp>
      <p:pic>
        <p:nvPicPr>
          <p:cNvPr id="4" name="Picture 3">
            <a:extLst>
              <a:ext uri="{FF2B5EF4-FFF2-40B4-BE49-F238E27FC236}">
                <a16:creationId xmlns:a16="http://schemas.microsoft.com/office/drawing/2014/main" xmlns="" id="{49C8D9DC-25EF-47C5-9DC8-E4637FBD090E}"/>
              </a:ext>
            </a:extLst>
          </p:cNvPr>
          <p:cNvPicPr/>
          <p:nvPr userDrawn="1"/>
        </p:nvPicPr>
        <p:blipFill>
          <a:blip r:embed="rId1">
            <a:extLst>
              <a:ext uri="{28A0092B-C50C-407E-A947-70E740481C1C}">
                <a14:useLocalDpi xmlns:a14="http://schemas.microsoft.com/office/drawing/2010/main" val="0"/>
              </a:ext>
            </a:extLst>
          </a:blip>
          <a:stretch>
            <a:fillRect/>
          </a:stretch>
        </p:blipFill>
        <p:spPr>
          <a:xfrm>
            <a:off x="457200" y="429000"/>
            <a:ext cx="8229600" cy="3432048"/>
          </a:xfrm>
          <a:prstGeom prst="rect">
            <a:avLst/>
          </a:prstGeom>
        </p:spPr>
      </p:pic>
      <p:pic>
        <p:nvPicPr>
          <p:cNvPr id="16" name="Picture 15">
            <a:extLst>
              <a:ext uri="{FF2B5EF4-FFF2-40B4-BE49-F238E27FC236}">
                <a16:creationId xmlns:a16="http://schemas.microsoft.com/office/drawing/2014/main" xmlns="" id="{BA0B2E25-D51E-409E-B7C8-0CB77266F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2" y="6300692"/>
            <a:ext cx="766473" cy="482089"/>
          </a:xfrm>
          <a:prstGeom prst="rect">
            <a:avLst/>
          </a:prstGeom>
        </p:spPr>
      </p:pic>
      <p:pic>
        <p:nvPicPr>
          <p:cNvPr id="17" name="Picture 16">
            <a:extLst>
              <a:ext uri="{FF2B5EF4-FFF2-40B4-BE49-F238E27FC236}">
                <a16:creationId xmlns:a16="http://schemas.microsoft.com/office/drawing/2014/main" xmlns="" id="{096C6727-D4C8-443E-A239-95E7815D36A3}"/>
              </a:ext>
            </a:extLst>
          </p:cNvPr>
          <p:cNvPicPr>
            <a:picLocks noChangeAspect="1"/>
          </p:cNvPicPr>
          <p:nvPr userDrawn="1"/>
        </p:nvPicPr>
        <p:blipFill>
          <a:blip r:embed="rId3"/>
          <a:stretch>
            <a:fillRect/>
          </a:stretch>
        </p:blipFill>
        <p:spPr>
          <a:xfrm>
            <a:off x="7812363" y="6243773"/>
            <a:ext cx="1306687" cy="487459"/>
          </a:xfrm>
          <a:prstGeom prst="rect">
            <a:avLst/>
          </a:prstGeom>
        </p:spPr>
      </p:pic>
      <p:cxnSp>
        <p:nvCxnSpPr>
          <p:cNvPr id="18" name="Straight Connector 17">
            <a:extLst>
              <a:ext uri="{FF2B5EF4-FFF2-40B4-BE49-F238E27FC236}">
                <a16:creationId xmlns:a16="http://schemas.microsoft.com/office/drawing/2014/main" xmlns="" id="{94F21D4E-F5D5-45F7-B4DE-0C5ECD312FEB}"/>
              </a:ext>
            </a:extLst>
          </p:cNvPr>
          <p:cNvCxnSpPr/>
          <p:nvPr userDrawn="1"/>
        </p:nvCxnSpPr>
        <p:spPr bwMode="auto">
          <a:xfrm flipH="1">
            <a:off x="7812363" y="6305431"/>
            <a:ext cx="0" cy="443968"/>
          </a:xfrm>
          <a:prstGeom prst="line">
            <a:avLst/>
          </a:prstGeom>
          <a:solidFill>
            <a:schemeClr val="accent1"/>
          </a:solidFill>
          <a:ln w="19050" cap="flat" cmpd="sng" algn="ctr">
            <a:solidFill>
              <a:schemeClr val="bg1">
                <a:lumMod val="65000"/>
              </a:schemeClr>
            </a:solidFill>
            <a:prstDash val="solid"/>
            <a:round/>
            <a:headEnd type="none" w="med" len="med"/>
            <a:tailEnd type="none" w="med" len="med"/>
          </a:ln>
          <a:effectLst/>
        </p:spPr>
      </p:cxnSp>
    </p:spTree>
    <p:extLst>
      <p:ext uri="{BB962C8B-B14F-4D97-AF65-F5344CB8AC3E}">
        <p14:creationId xmlns:p14="http://schemas.microsoft.com/office/powerpoint/2010/main" val="11732400"/>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xfrm>
      </p:grpSpPr>
      <p:sp>
        <p:nvSpPr>
          <p:cNvPr id="9" name="Rectangle 16"/>
          <p:cNvSpPr>
            <a:spLocks noGrp="1" noChangeArrowheads="1"/>
          </p:cNvSpPr>
          <p:nvPr>
            <p:ph type="ctrTitle" hasCustomPrompt="1"/>
          </p:nvPr>
        </p:nvSpPr>
        <p:spPr>
          <a:xfrm>
            <a:off x="457200" y="2743068"/>
            <a:ext cx="8229600" cy="822325"/>
          </a:xfrm>
          <a:prstGeom prst="rect">
            <a:avLst/>
          </a:prstGeom>
          <a:noFill/>
        </p:spPr>
        <p:txBody>
          <a:bodyPr lIns="0" tIns="0" rIns="0" bIns="0"/>
          <a:lstStyle>
            <a:lvl1pPr>
              <a:lnSpc>
                <a:spcPct val="90000"/>
              </a:lnSpc>
              <a:defRPr sz="2800" b="1" baseline="0">
                <a:solidFill>
                  <a:schemeClr val="tx1"/>
                </a:solidFill>
                <a:latin typeface="微软雅黑" panose="020b0503020204020204" pitchFamily="34" charset="-122"/>
                <a:ea typeface="微软雅黑" panose="020b0503020204020204" pitchFamily="34" charset="-122"/>
              </a:defRPr>
            </a:lvl1pPr>
          </a:lstStyle>
          <a:p>
            <a:r>
              <a:rPr lang="en-US"/>
              <a:t>Section Divider: title copy 28 pt Arial Bold, 0.9 line spacing, image is 2.25×9″ @300 dpi</a:t>
            </a:r>
          </a:p>
        </p:txBody>
      </p:sp>
      <p:sp>
        <p:nvSpPr>
          <p:cNvPr id="7" name="Rectangle 17"/>
          <p:cNvSpPr>
            <a:spLocks noGrp="1" noChangeArrowheads="1"/>
          </p:cNvSpPr>
          <p:nvPr>
            <p:ph type="subTitle" idx="1" hasCustomPrompt="1"/>
          </p:nvPr>
        </p:nvSpPr>
        <p:spPr>
          <a:xfrm>
            <a:off x="457200" y="3809868"/>
            <a:ext cx="8221579" cy="2015936"/>
          </a:xfrm>
          <a:prstGeom prst="rect">
            <a:avLst/>
          </a:prstGeom>
        </p:spPr>
        <p:txBody>
          <a:bodyPr lIns="0" tIns="0" rIns="0" bIns="0">
            <a:spAutoFit/>
          </a:bodyPr>
          <a:lstStyle>
            <a:lvl1pPr marL="228600" marR="0" indent="-228600" algn="l" defTabSz="914400" rtl="0" eaLnBrk="1" fontAlgn="base" latinLnBrk="0" hangingPunct="1">
              <a:lnSpc>
                <a:spcPct val="100000"/>
              </a:lnSpc>
              <a:spcBef>
                <a:spcPts val="600"/>
              </a:spcBef>
              <a:spcAft>
                <a:spcPct val="0"/>
              </a:spcAft>
              <a:buClr>
                <a:schemeClr val="tx1"/>
              </a:buClr>
              <a:buSzTx/>
              <a:buFont typeface="Wingdings" pitchFamily="2" charset="2"/>
              <a:buChar char="§"/>
              <a:defRPr sz="1800" baseline="0">
                <a:latin typeface="微软雅黑" panose="020b0503020204020204" pitchFamily="34" charset="-122"/>
                <a:ea typeface="微软雅黑" panose="020b0503020204020204" pitchFamily="34" charset="-122"/>
              </a:defRPr>
            </a:lvl1pPr>
          </a:lstStyle>
          <a:p>
            <a:r>
              <a:rPr lang="en-US">
                <a:solidFill>
                  <a:schemeClr val="tx1"/>
                </a:solidFill>
              </a:rPr>
              <a:t>Subtitle </a:t>
            </a:r>
            <a:r>
              <a:rPr lang="en-US"/>
              <a:t>is 18 pt Arial, line spacing single</a:t>
            </a:r>
            <a:br>
              <a:rPr lang="en-US"/>
            </a:br>
            <a:r>
              <a:rPr lang="en-US"/>
              <a:t>Edit the Section Divider slide to change the image on the section divider: Go to the View tab and click on Slide Master; Click on Section Divider layout; right-click on the picture, select “Change Picture” from the drop down menu. Select image or data ribbon from appropriate image library.</a:t>
            </a:r>
          </a:p>
          <a:p>
            <a:endParaRPr lang="en-US">
              <a:solidFill>
                <a:schemeClr val="tx1"/>
              </a:solidFill>
            </a:endParaRPr>
          </a:p>
        </p:txBody>
      </p:sp>
      <p:pic>
        <p:nvPicPr>
          <p:cNvPr id="4" name="Picture 3">
            <a:extLst>
              <a:ext uri="{FF2B5EF4-FFF2-40B4-BE49-F238E27FC236}">
                <a16:creationId xmlns:a16="http://schemas.microsoft.com/office/drawing/2014/main" xmlns="" id="{0DE2C876-8CAB-448F-9781-AFF9949F468C}"/>
              </a:ext>
            </a:extLst>
          </p:cNvPr>
          <p:cNvPicPr/>
          <p:nvPr userDrawn="1"/>
        </p:nvPicPr>
        <p:blipFill>
          <a:blip r:embed="rId1">
            <a:extLst>
              <a:ext uri="{28A0092B-C50C-407E-A947-70E740481C1C}">
                <a14:useLocalDpi xmlns:a14="http://schemas.microsoft.com/office/drawing/2010/main" val="0"/>
              </a:ext>
            </a:extLst>
          </a:blip>
          <a:stretch>
            <a:fillRect/>
          </a:stretch>
        </p:blipFill>
        <p:spPr>
          <a:xfrm>
            <a:off x="452237" y="439393"/>
            <a:ext cx="8244000" cy="2059200"/>
          </a:xfrm>
          <a:prstGeom prst="rect">
            <a:avLst/>
          </a:prstGeom>
        </p:spPr>
      </p:pic>
    </p:spTree>
    <p:extLst>
      <p:ext uri="{BB962C8B-B14F-4D97-AF65-F5344CB8AC3E}">
        <p14:creationId xmlns:p14="http://schemas.microsoft.com/office/powerpoint/2010/main" val="3827531346"/>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421425821"/>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ustom Layout">
    <p:spTree>
      <p:nvGrpSpPr>
        <p:cNvPr id="1" name=""/>
        <p:cNvGrpSpPr/>
        <p:nvPr/>
      </p:nvGrpSpPr>
      <p:grpSpPr>
        <a:xfrm>
          <a:off x="0" y="0"/>
          <a:ext cx="0" cy="0"/>
        </a:xfrm>
      </p:grpSpPr>
      <p:sp>
        <p:nvSpPr>
          <p:cNvPr id="3" name="Rectangle 2">
            <a:extLst>
              <a:ext uri="{FF2B5EF4-FFF2-40B4-BE49-F238E27FC236}">
                <a16:creationId xmlns:a16="http://schemas.microsoft.com/office/drawing/2014/main" xmlns="" id="{9D17D522-2740-4C59-8E2C-D13C108FB300}"/>
              </a:ext>
            </a:extLst>
          </p:cNvPr>
          <p:cNvSpPr/>
          <p:nvPr userDrawn="1"/>
        </p:nvSpPr>
        <p:spPr bwMode="auto">
          <a:xfrm>
            <a:off x="-15492" y="903872"/>
            <a:ext cx="9159492" cy="533344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a:ln>
                <a:noFill/>
              </a:ln>
              <a:solidFill>
                <a:schemeClr val="tx1"/>
              </a:solidFill>
              <a:effectLst/>
              <a:latin typeface="Arial"/>
              <a:ea typeface="ＭＳ Ｐゴシック" pitchFamily="108" charset="-128"/>
            </a:endParaRPr>
          </a:p>
        </p:txBody>
      </p:sp>
      <p:sp>
        <p:nvSpPr>
          <p:cNvPr id="2" name="Title 1">
            <a:extLst>
              <a:ext uri="{FF2B5EF4-FFF2-40B4-BE49-F238E27FC236}">
                <a16:creationId xmlns:a16="http://schemas.microsoft.com/office/drawing/2014/main" xmlns="" id="{661C086F-35C9-417F-8942-62B9AF70E2BB}"/>
              </a:ext>
            </a:extLst>
          </p:cNvPr>
          <p:cNvSpPr>
            <a:spLocks noGrp="1"/>
          </p:cNvSpPr>
          <p:nvPr>
            <p:ph type="title"/>
          </p:nvPr>
        </p:nvSpPr>
        <p:spPr/>
        <p:txBody>
          <a:bodyPr/>
          <a:lstStyle/>
          <a:p>
            <a:r>
              <a:rPr lang="en-US" altLang="zh-CN"/>
              <a:t>Click to edit Master title style</a:t>
            </a:r>
            <a:endParaRPr lang="zh-CN" altLang="en-US"/>
          </a:p>
        </p:txBody>
      </p:sp>
      <p:cxnSp>
        <p:nvCxnSpPr>
          <p:cNvPr id="5" name="Straight Connector 4">
            <a:extLst>
              <a:ext uri="{FF2B5EF4-FFF2-40B4-BE49-F238E27FC236}">
                <a16:creationId xmlns:a16="http://schemas.microsoft.com/office/drawing/2014/main" xmlns="" id="{17ACF525-E7EC-4CC3-9E86-645B1619043D}"/>
              </a:ext>
            </a:extLst>
          </p:cNvPr>
          <p:cNvCxnSpPr/>
          <p:nvPr userDrawn="1"/>
        </p:nvCxnSpPr>
        <p:spPr bwMode="auto">
          <a:xfrm>
            <a:off x="-15492" y="918000"/>
            <a:ext cx="9159492" cy="21020"/>
          </a:xfrm>
          <a:prstGeom prst="line">
            <a:avLst/>
          </a:prstGeom>
          <a:solidFill>
            <a:schemeClr val="accent1"/>
          </a:solidFill>
          <a:ln w="19050" cap="flat" cmpd="sng" algn="ctr">
            <a:solidFill>
              <a:schemeClr val="bg1">
                <a:lumMod val="85000"/>
              </a:schemeClr>
            </a:solidFill>
            <a:prstDash val="solid"/>
            <a:round/>
            <a:headEnd type="none" w="med" len="med"/>
            <a:tailEnd type="none" w="med" len="med"/>
          </a:ln>
          <a:effectLst/>
        </p:spPr>
      </p:cxnSp>
    </p:spTree>
    <p:extLst>
      <p:ext uri="{BB962C8B-B14F-4D97-AF65-F5344CB8AC3E}">
        <p14:creationId xmlns:p14="http://schemas.microsoft.com/office/powerpoint/2010/main" val="2234473619"/>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reate Layout 1">
    <p:spTree>
      <p:nvGrpSpPr>
        <p:cNvPr id="1" name=""/>
        <p:cNvGrpSpPr/>
        <p:nvPr/>
      </p:nvGrpSpPr>
      <p:grpSpPr>
        <a:xfrm>
          <a:off x="0" y="0"/>
          <a:ext cx="0" cy="0"/>
        </a:xfrm>
      </p:grpSpPr>
      <p:sp>
        <p:nvSpPr>
          <p:cNvPr id="3" name="Content Placeholder 2"/>
          <p:cNvSpPr>
            <a:spLocks noGrp="1"/>
          </p:cNvSpPr>
          <p:nvPr>
            <p:ph idx="1"/>
          </p:nvPr>
        </p:nvSpPr>
        <p:spPr>
          <a:xfrm>
            <a:off x="431800" y="1260000"/>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hidden="1"/>
          <p:cNvSpPr>
            <a:spLocks noGrp="1"/>
          </p:cNvSpPr>
          <p:nvPr>
            <p:ph idx="1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hidden="1"/>
          <p:cNvSpPr>
            <a:spLocks noGrp="1"/>
          </p:cNvSpPr>
          <p:nvPr>
            <p:ph idx="1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hidden="1"/>
          <p:cNvSpPr>
            <a:spLocks noGrp="1"/>
          </p:cNvSpPr>
          <p:nvPr>
            <p:ph idx="1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hidden="1"/>
          <p:cNvSpPr>
            <a:spLocks noGrp="1"/>
          </p:cNvSpPr>
          <p:nvPr>
            <p:ph idx="1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hidden="1"/>
          <p:cNvSpPr>
            <a:spLocks noGrp="1"/>
          </p:cNvSpPr>
          <p:nvPr>
            <p:ph idx="1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hidden="1"/>
          <p:cNvSpPr>
            <a:spLocks noGrp="1"/>
          </p:cNvSpPr>
          <p:nvPr>
            <p:ph idx="1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2" hidden="1"/>
          <p:cNvSpPr>
            <a:spLocks noGrp="1"/>
          </p:cNvSpPr>
          <p:nvPr>
            <p:ph idx="1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2" hidden="1"/>
          <p:cNvSpPr>
            <a:spLocks noGrp="1"/>
          </p:cNvSpPr>
          <p:nvPr>
            <p:ph idx="2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2" hidden="1"/>
          <p:cNvSpPr>
            <a:spLocks noGrp="1"/>
          </p:cNvSpPr>
          <p:nvPr>
            <p:ph idx="2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2" hidden="1"/>
          <p:cNvSpPr>
            <a:spLocks noGrp="1"/>
          </p:cNvSpPr>
          <p:nvPr>
            <p:ph idx="22"/>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2" hidden="1"/>
          <p:cNvSpPr>
            <a:spLocks noGrp="1"/>
          </p:cNvSpPr>
          <p:nvPr>
            <p:ph idx="2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2" hidden="1"/>
          <p:cNvSpPr>
            <a:spLocks noGrp="1"/>
          </p:cNvSpPr>
          <p:nvPr>
            <p:ph idx="2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hidden="1"/>
          <p:cNvSpPr>
            <a:spLocks noGrp="1"/>
          </p:cNvSpPr>
          <p:nvPr>
            <p:ph idx="2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Content Placeholder 2" hidden="1"/>
          <p:cNvSpPr>
            <a:spLocks noGrp="1"/>
          </p:cNvSpPr>
          <p:nvPr>
            <p:ph idx="2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hidden="1"/>
          <p:cNvSpPr>
            <a:spLocks noGrp="1"/>
          </p:cNvSpPr>
          <p:nvPr>
            <p:ph idx="2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Content Placeholder 2" hidden="1"/>
          <p:cNvSpPr>
            <a:spLocks noGrp="1"/>
          </p:cNvSpPr>
          <p:nvPr>
            <p:ph idx="2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Content Placeholder 2" hidden="1"/>
          <p:cNvSpPr>
            <a:spLocks noGrp="1"/>
          </p:cNvSpPr>
          <p:nvPr>
            <p:ph idx="2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Content Placeholder 2" hidden="1"/>
          <p:cNvSpPr>
            <a:spLocks noGrp="1"/>
          </p:cNvSpPr>
          <p:nvPr>
            <p:ph idx="3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hidden="1"/>
          <p:cNvSpPr>
            <a:spLocks noGrp="1"/>
          </p:cNvSpPr>
          <p:nvPr>
            <p:ph idx="3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Content Placeholder White Text" hidden="1"/>
          <p:cNvSpPr>
            <a:spLocks noGrp="1"/>
          </p:cNvSpPr>
          <p:nvPr>
            <p:ph idx="32"/>
          </p:nvPr>
        </p:nvSpPr>
        <p:spPr>
          <a:xfrm>
            <a:off x="584200" y="1787624"/>
            <a:ext cx="8280400" cy="4363200"/>
          </a:xfrm>
          <a:noFill/>
          <a:ln>
            <a:noFill/>
          </a:ln>
        </p:spPr>
        <p:txBody>
          <a:bodyPr lIns="72000" tIns="72000" rIns="72000" bIns="7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32" name="Title 31"/>
          <p:cNvSpPr>
            <a:spLocks noGrp="1"/>
          </p:cNvSpPr>
          <p:nvPr>
            <p:ph type="title"/>
          </p:nvPr>
        </p:nvSpPr>
        <p:spPr/>
        <p:txBody>
          <a:bodyPr/>
          <a:lstStyle/>
          <a:p>
            <a:r>
              <a:rPr lang="en-US"/>
              <a:t>Click to edit Master title style</a:t>
            </a:r>
            <a:endParaRPr lang="en-GB"/>
          </a:p>
        </p:txBody>
      </p:sp>
      <p:sp>
        <p:nvSpPr>
          <p:cNvPr id="27" name="Slide Number Placeholder 5">
            <a:extLst>
              <a:ext uri="{FF2B5EF4-FFF2-40B4-BE49-F238E27FC236}">
                <a16:creationId xmlns:a16="http://schemas.microsoft.com/office/drawing/2014/main" xmlns="" id="{95EEEA81-2EE4-4D19-9138-B507C96BD269}"/>
              </a:ext>
            </a:extLst>
          </p:cNvPr>
          <p:cNvSpPr>
            <a:spLocks noGrp="1"/>
          </p:cNvSpPr>
          <p:nvPr>
            <p:ph type="sldNum" sz="quarter" idx="33"/>
          </p:nvPr>
        </p:nvSpPr>
        <p:spPr>
          <a:xfrm>
            <a:off x="207963" y="6453188"/>
            <a:ext cx="468312" cy="246062"/>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fld id="{778FF2F2-28C6-4BCB-A964-F668A7BF3E59}" type="slidenum">
              <a:rPr lang="en-GB" altLang="zh-CN"/>
              <a:t>‹#›</a:t>
            </a:fld>
            <a:r>
              <a:rPr lang="en-GB" altLang="zh-CN"/>
              <a:t> |</a:t>
            </a:r>
          </a:p>
        </p:txBody>
      </p:sp>
    </p:spTree>
    <p:extLst>
      <p:ext uri="{BB962C8B-B14F-4D97-AF65-F5344CB8AC3E}">
        <p14:creationId xmlns:p14="http://schemas.microsoft.com/office/powerpoint/2010/main" val="583374820"/>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reate Layout 1">
    <p:spTree>
      <p:nvGrpSpPr>
        <p:cNvPr id="1" name=""/>
        <p:cNvGrpSpPr/>
        <p:nvPr/>
      </p:nvGrpSpPr>
      <p:grpSpPr>
        <a:xfrm>
          <a:off x="0" y="0"/>
          <a:ext cx="0" cy="0"/>
        </a:xfrm>
      </p:grpSpPr>
      <p:sp>
        <p:nvSpPr>
          <p:cNvPr id="3" name="Content Placeholder 2"/>
          <p:cNvSpPr>
            <a:spLocks noGrp="1"/>
          </p:cNvSpPr>
          <p:nvPr>
            <p:ph idx="1"/>
          </p:nvPr>
        </p:nvSpPr>
        <p:spPr>
          <a:xfrm>
            <a:off x="431800" y="1260000"/>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hidden="1"/>
          <p:cNvSpPr>
            <a:spLocks noGrp="1"/>
          </p:cNvSpPr>
          <p:nvPr>
            <p:ph idx="1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hidden="1"/>
          <p:cNvSpPr>
            <a:spLocks noGrp="1"/>
          </p:cNvSpPr>
          <p:nvPr>
            <p:ph idx="1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hidden="1"/>
          <p:cNvSpPr>
            <a:spLocks noGrp="1"/>
          </p:cNvSpPr>
          <p:nvPr>
            <p:ph idx="1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hidden="1"/>
          <p:cNvSpPr>
            <a:spLocks noGrp="1"/>
          </p:cNvSpPr>
          <p:nvPr>
            <p:ph idx="1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hidden="1"/>
          <p:cNvSpPr>
            <a:spLocks noGrp="1"/>
          </p:cNvSpPr>
          <p:nvPr>
            <p:ph idx="1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hidden="1"/>
          <p:cNvSpPr>
            <a:spLocks noGrp="1"/>
          </p:cNvSpPr>
          <p:nvPr>
            <p:ph idx="1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2" hidden="1"/>
          <p:cNvSpPr>
            <a:spLocks noGrp="1"/>
          </p:cNvSpPr>
          <p:nvPr>
            <p:ph idx="1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2" hidden="1"/>
          <p:cNvSpPr>
            <a:spLocks noGrp="1"/>
          </p:cNvSpPr>
          <p:nvPr>
            <p:ph idx="2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2" hidden="1"/>
          <p:cNvSpPr>
            <a:spLocks noGrp="1"/>
          </p:cNvSpPr>
          <p:nvPr>
            <p:ph idx="2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2" hidden="1"/>
          <p:cNvSpPr>
            <a:spLocks noGrp="1"/>
          </p:cNvSpPr>
          <p:nvPr>
            <p:ph idx="22"/>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2" hidden="1"/>
          <p:cNvSpPr>
            <a:spLocks noGrp="1"/>
          </p:cNvSpPr>
          <p:nvPr>
            <p:ph idx="2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2" hidden="1"/>
          <p:cNvSpPr>
            <a:spLocks noGrp="1"/>
          </p:cNvSpPr>
          <p:nvPr>
            <p:ph idx="2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hidden="1"/>
          <p:cNvSpPr>
            <a:spLocks noGrp="1"/>
          </p:cNvSpPr>
          <p:nvPr>
            <p:ph idx="2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Content Placeholder 2" hidden="1"/>
          <p:cNvSpPr>
            <a:spLocks noGrp="1"/>
          </p:cNvSpPr>
          <p:nvPr>
            <p:ph idx="2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hidden="1"/>
          <p:cNvSpPr>
            <a:spLocks noGrp="1"/>
          </p:cNvSpPr>
          <p:nvPr>
            <p:ph idx="2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Content Placeholder 2" hidden="1"/>
          <p:cNvSpPr>
            <a:spLocks noGrp="1"/>
          </p:cNvSpPr>
          <p:nvPr>
            <p:ph idx="2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Content Placeholder 2" hidden="1"/>
          <p:cNvSpPr>
            <a:spLocks noGrp="1"/>
          </p:cNvSpPr>
          <p:nvPr>
            <p:ph idx="2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Content Placeholder 2" hidden="1"/>
          <p:cNvSpPr>
            <a:spLocks noGrp="1"/>
          </p:cNvSpPr>
          <p:nvPr>
            <p:ph idx="3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hidden="1"/>
          <p:cNvSpPr>
            <a:spLocks noGrp="1"/>
          </p:cNvSpPr>
          <p:nvPr>
            <p:ph idx="3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Content Placeholder White Text" hidden="1"/>
          <p:cNvSpPr>
            <a:spLocks noGrp="1"/>
          </p:cNvSpPr>
          <p:nvPr>
            <p:ph idx="32"/>
          </p:nvPr>
        </p:nvSpPr>
        <p:spPr>
          <a:xfrm>
            <a:off x="584200" y="1787624"/>
            <a:ext cx="8280400" cy="4363200"/>
          </a:xfrm>
          <a:noFill/>
          <a:ln>
            <a:noFill/>
          </a:ln>
        </p:spPr>
        <p:txBody>
          <a:bodyPr lIns="72000" tIns="72000" rIns="72000" bIns="7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32" name="Title 31"/>
          <p:cNvSpPr>
            <a:spLocks noGrp="1"/>
          </p:cNvSpPr>
          <p:nvPr>
            <p:ph type="title"/>
          </p:nvPr>
        </p:nvSpPr>
        <p:spPr/>
        <p:txBody>
          <a:bodyPr/>
          <a:lstStyle/>
          <a:p>
            <a:r>
              <a:rPr lang="en-US"/>
              <a:t>Click to edit Master title style</a:t>
            </a:r>
            <a:endParaRPr lang="en-GB"/>
          </a:p>
        </p:txBody>
      </p:sp>
      <p:sp>
        <p:nvSpPr>
          <p:cNvPr id="27" name="Slide Number Placeholder 5">
            <a:extLst>
              <a:ext uri="{FF2B5EF4-FFF2-40B4-BE49-F238E27FC236}">
                <a16:creationId xmlns:a16="http://schemas.microsoft.com/office/drawing/2014/main" xmlns="" id="{ED34F351-5589-4DBA-9256-F26EB77D6BFB}"/>
              </a:ext>
            </a:extLst>
          </p:cNvPr>
          <p:cNvSpPr>
            <a:spLocks noGrp="1"/>
          </p:cNvSpPr>
          <p:nvPr>
            <p:ph type="sldNum" sz="quarter" idx="33"/>
          </p:nvPr>
        </p:nvSpPr>
        <p:spPr>
          <a:xfrm>
            <a:off x="207963" y="6453188"/>
            <a:ext cx="468312" cy="246062"/>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fld id="{E17C12A2-580B-42DF-99ED-E98443A3F31F}" type="slidenum">
              <a:rPr lang="en-GB" altLang="zh-CN"/>
              <a:t>‹#›</a:t>
            </a:fld>
            <a:r>
              <a:rPr lang="en-GB" altLang="zh-CN"/>
              <a:t> |</a:t>
            </a:r>
          </a:p>
        </p:txBody>
      </p:sp>
    </p:spTree>
    <p:extLst>
      <p:ext uri="{BB962C8B-B14F-4D97-AF65-F5344CB8AC3E}">
        <p14:creationId xmlns:p14="http://schemas.microsoft.com/office/powerpoint/2010/main" val="1688988765"/>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over Master">
    <p:spTree>
      <p:nvGrpSpPr>
        <p:cNvPr id="1" name=""/>
        <p:cNvGrpSpPr/>
        <p:nvPr/>
      </p:nvGrpSpPr>
      <p:grpSpPr>
        <a:xfrm>
          <a:off x="0" y="0"/>
          <a:ext cx="0" cy="0"/>
        </a:xfrm>
      </p:grpSpPr>
      <p:sp>
        <p:nvSpPr>
          <p:cNvPr id="7" name="Rectangle 9"/>
          <p:cNvSpPr>
            <a:spLocks noGrp="1" noChangeArrowheads="1"/>
          </p:cNvSpPr>
          <p:nvPr>
            <p:ph type="ctrTitle" hasCustomPrompt="1"/>
          </p:nvPr>
        </p:nvSpPr>
        <p:spPr>
          <a:xfrm>
            <a:off x="457200" y="4123135"/>
            <a:ext cx="8229600" cy="822325"/>
          </a:xfrm>
          <a:prstGeom prst="rect">
            <a:avLst/>
          </a:prstGeom>
        </p:spPr>
        <p:txBody>
          <a:bodyPr lIns="0" tIns="0" rIns="0" bIns="0"/>
          <a:lstStyle>
            <a:lvl1pPr>
              <a:defRPr sz="2800" b="1" baseline="0">
                <a:solidFill>
                  <a:schemeClr val="tx1"/>
                </a:solidFill>
                <a:latin typeface="微软雅黑" panose="020b0503020204020204" pitchFamily="34" charset="-122"/>
                <a:ea typeface="微软雅黑" panose="020b0503020204020204" pitchFamily="34" charset="-122"/>
              </a:defRPr>
            </a:lvl1pPr>
          </a:lstStyle>
          <a:p>
            <a:r>
              <a:rPr lang="en-US"/>
              <a:t>Cover: 28 pt Arial Bold, 0.9 line spacing, max title is two lines. Title image is 3.75×9″ @300dpi</a:t>
            </a:r>
          </a:p>
        </p:txBody>
      </p:sp>
      <p:sp>
        <p:nvSpPr>
          <p:cNvPr id="11" name="Subtitle 10"/>
          <p:cNvSpPr>
            <a:spLocks noGrp="1" noChangeArrowheads="1"/>
          </p:cNvSpPr>
          <p:nvPr>
            <p:ph type="subTitle" idx="1" hasCustomPrompt="1"/>
          </p:nvPr>
        </p:nvSpPr>
        <p:spPr>
          <a:xfrm>
            <a:off x="457200" y="5067300"/>
            <a:ext cx="8229600" cy="838200"/>
          </a:xfrm>
          <a:prstGeom prst="rect">
            <a:avLst/>
          </a:prstGeom>
        </p:spPr>
        <p:txBody>
          <a:bodyPr lIns="0" tIns="0" rIns="0" bIns="0"/>
          <a:lstStyle>
            <a:lvl1pPr marL="0" marR="0" indent="0" algn="l" defTabSz="914400" rtl="0" eaLnBrk="1" fontAlgn="auto" latinLnBrk="0" hangingPunct="1">
              <a:lnSpc>
                <a:spcPct val="90000"/>
              </a:lnSpc>
              <a:spcBef>
                <a:spcPct val="0"/>
              </a:spcBef>
              <a:spcAft>
                <a:spcPct val="0"/>
              </a:spcAft>
              <a:buClrTx/>
              <a:buSzTx/>
              <a:buFont typeface="Arial" pitchFamily="34" charset="0"/>
              <a:buNone/>
              <a:defRPr sz="1500" baseline="0">
                <a:latin typeface="微软雅黑" panose="020b0503020204020204" pitchFamily="34" charset="-122"/>
                <a:ea typeface="微软雅黑" panose="020b0503020204020204" pitchFamily="34" charset="-122"/>
              </a:defRPr>
            </a:lvl1pPr>
          </a:lstStyle>
          <a:p>
            <a:r>
              <a:rPr lang="en-US"/>
              <a:t>Subtitle is 15 pt Arial, </a:t>
            </a:r>
            <a:r>
              <a:rPr lang="ru-RU"/>
              <a:t>0</a:t>
            </a:r>
            <a:r>
              <a:rPr lang="en-US"/>
              <a:t>.9 line spacing, max subtitle is four lines. Edit the Cover Master slide to change the image on the cover page: Go to the View tab and click on Slide Master; Click Cover Master layout; right-click on the picture, select “Change Picture” from the drop down menu.</a:t>
            </a:r>
            <a:br>
              <a:rPr lang="en-US"/>
            </a:br>
            <a:r>
              <a:rPr lang="en-US"/>
              <a:t>Select image or data ribbon from appropriate image library.</a:t>
            </a:r>
          </a:p>
        </p:txBody>
      </p:sp>
      <p:sp>
        <p:nvSpPr>
          <p:cNvPr id="12" name="Rectangle 12"/>
          <p:cNvSpPr>
            <a:spLocks noChangeArrowheads="1"/>
          </p:cNvSpPr>
          <p:nvPr userDrawn="1"/>
        </p:nvSpPr>
        <p:spPr bwMode="auto">
          <a:xfrm>
            <a:off x="457200" y="5487480"/>
            <a:ext cx="6767512" cy="1193800"/>
          </a:xfrm>
          <a:prstGeom prst="rect">
            <a:avLst/>
          </a:prstGeom>
          <a:noFill/>
          <a:ln w="9525">
            <a:noFill/>
            <a:miter lim="800000"/>
          </a:ln>
        </p:spPr>
        <p:txBody>
          <a:bodyPr lIns="0" tIns="0" rIns="0" bIns="0" anchor="b"/>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a:lnSpc>
                <a:spcPts val="1200"/>
              </a:lnSpc>
              <a:spcBef>
                <a:spcPct val="0"/>
              </a:spcBef>
              <a:spcAft>
                <a:spcPts val="1200"/>
              </a:spcAft>
            </a:pPr>
            <a:r>
              <a:rPr lang="en-US" sz="1200" b="1">
                <a:solidFill>
                  <a:schemeClr val="tx1"/>
                </a:solidFill>
              </a:rPr>
              <a:t>Prepared by AON</a:t>
            </a:r>
          </a:p>
          <a:p>
            <a:pPr>
              <a:lnSpc>
                <a:spcPts val="1200"/>
              </a:lnSpc>
            </a:pPr>
            <a:r>
              <a:rPr lang="en-US" sz="900">
                <a:solidFill>
                  <a:schemeClr val="tx1"/>
                </a:solidFill>
              </a:rPr>
              <a:t>Presentation to i</a:t>
            </a:r>
            <a:r>
              <a:rPr lang="en-US" altLang="zh-CN" sz="900" err="1">
                <a:solidFill>
                  <a:schemeClr val="tx1"/>
                </a:solidFill>
              </a:rPr>
              <a:t>FLYTEK</a:t>
            </a:r>
            <a:endParaRPr lang="en-US" sz="900">
              <a:solidFill>
                <a:schemeClr val="tx1"/>
              </a:solidFill>
            </a:endParaRPr>
          </a:p>
        </p:txBody>
      </p:sp>
      <p:pic>
        <p:nvPicPr>
          <p:cNvPr id="4" name="Picture 3">
            <a:extLst>
              <a:ext uri="{FF2B5EF4-FFF2-40B4-BE49-F238E27FC236}">
                <a16:creationId xmlns:a16="http://schemas.microsoft.com/office/drawing/2014/main" xmlns="" id="{49C8D9DC-25EF-47C5-9DC8-E4637FBD090E}"/>
              </a:ext>
            </a:extLst>
          </p:cNvPr>
          <p:cNvPicPr/>
          <p:nvPr userDrawn="1"/>
        </p:nvPicPr>
        <p:blipFill>
          <a:blip r:embed="rId1">
            <a:extLst>
              <a:ext uri="{28A0092B-C50C-407E-A947-70E740481C1C}">
                <a14:useLocalDpi xmlns:a14="http://schemas.microsoft.com/office/drawing/2010/main" val="0"/>
              </a:ext>
            </a:extLst>
          </a:blip>
          <a:stretch>
            <a:fillRect/>
          </a:stretch>
        </p:blipFill>
        <p:spPr>
          <a:xfrm>
            <a:off x="457200" y="429000"/>
            <a:ext cx="8229600" cy="3432048"/>
          </a:xfrm>
          <a:prstGeom prst="rect">
            <a:avLst/>
          </a:prstGeom>
        </p:spPr>
      </p:pic>
      <p:pic>
        <p:nvPicPr>
          <p:cNvPr id="16" name="Picture 15">
            <a:extLst>
              <a:ext uri="{FF2B5EF4-FFF2-40B4-BE49-F238E27FC236}">
                <a16:creationId xmlns:a16="http://schemas.microsoft.com/office/drawing/2014/main" xmlns="" id="{BA0B2E25-D51E-409E-B7C8-0CB77266F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2" y="6300692"/>
            <a:ext cx="766473" cy="482089"/>
          </a:xfrm>
          <a:prstGeom prst="rect">
            <a:avLst/>
          </a:prstGeom>
        </p:spPr>
      </p:pic>
      <p:pic>
        <p:nvPicPr>
          <p:cNvPr id="17" name="Picture 16">
            <a:extLst>
              <a:ext uri="{FF2B5EF4-FFF2-40B4-BE49-F238E27FC236}">
                <a16:creationId xmlns:a16="http://schemas.microsoft.com/office/drawing/2014/main" xmlns="" id="{096C6727-D4C8-443E-A239-95E7815D36A3}"/>
              </a:ext>
            </a:extLst>
          </p:cNvPr>
          <p:cNvPicPr>
            <a:picLocks noChangeAspect="1"/>
          </p:cNvPicPr>
          <p:nvPr userDrawn="1"/>
        </p:nvPicPr>
        <p:blipFill>
          <a:blip r:embed="rId3"/>
          <a:stretch>
            <a:fillRect/>
          </a:stretch>
        </p:blipFill>
        <p:spPr>
          <a:xfrm>
            <a:off x="7812363" y="6243773"/>
            <a:ext cx="1306687" cy="487459"/>
          </a:xfrm>
          <a:prstGeom prst="rect">
            <a:avLst/>
          </a:prstGeom>
        </p:spPr>
      </p:pic>
      <p:cxnSp>
        <p:nvCxnSpPr>
          <p:cNvPr id="18" name="Straight Connector 17">
            <a:extLst>
              <a:ext uri="{FF2B5EF4-FFF2-40B4-BE49-F238E27FC236}">
                <a16:creationId xmlns:a16="http://schemas.microsoft.com/office/drawing/2014/main" xmlns="" id="{94F21D4E-F5D5-45F7-B4DE-0C5ECD312FEB}"/>
              </a:ext>
            </a:extLst>
          </p:cNvPr>
          <p:cNvCxnSpPr/>
          <p:nvPr userDrawn="1"/>
        </p:nvCxnSpPr>
        <p:spPr bwMode="auto">
          <a:xfrm flipH="1">
            <a:off x="7812363" y="6305431"/>
            <a:ext cx="0" cy="443968"/>
          </a:xfrm>
          <a:prstGeom prst="line">
            <a:avLst/>
          </a:prstGeom>
          <a:solidFill>
            <a:schemeClr val="accent1"/>
          </a:solidFill>
          <a:ln w="19050" cap="flat" cmpd="sng" algn="ctr">
            <a:solidFill>
              <a:schemeClr val="bg1">
                <a:lumMod val="65000"/>
              </a:schemeClr>
            </a:solidFill>
            <a:prstDash val="solid"/>
            <a:round/>
            <a:headEnd type="none" w="med" len="med"/>
            <a:tailEnd type="none" w="med" len="med"/>
          </a:ln>
          <a:effectLst/>
        </p:spPr>
      </p:cxnSp>
    </p:spTree>
    <p:extLst>
      <p:ext uri="{BB962C8B-B14F-4D97-AF65-F5344CB8AC3E}">
        <p14:creationId xmlns:p14="http://schemas.microsoft.com/office/powerpoint/2010/main" val="1000659725"/>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xfrm>
      </p:grpSpPr>
      <p:sp>
        <p:nvSpPr>
          <p:cNvPr id="9" name="Rectangle 16"/>
          <p:cNvSpPr>
            <a:spLocks noGrp="1" noChangeArrowheads="1"/>
          </p:cNvSpPr>
          <p:nvPr>
            <p:ph type="ctrTitle" hasCustomPrompt="1"/>
          </p:nvPr>
        </p:nvSpPr>
        <p:spPr>
          <a:xfrm>
            <a:off x="457200" y="2743068"/>
            <a:ext cx="8229600" cy="822325"/>
          </a:xfrm>
          <a:prstGeom prst="rect">
            <a:avLst/>
          </a:prstGeom>
          <a:noFill/>
        </p:spPr>
        <p:txBody>
          <a:bodyPr lIns="0" tIns="0" rIns="0" bIns="0"/>
          <a:lstStyle>
            <a:lvl1pPr>
              <a:lnSpc>
                <a:spcPct val="90000"/>
              </a:lnSpc>
              <a:defRPr sz="2800" b="1" baseline="0">
                <a:solidFill>
                  <a:schemeClr val="tx1"/>
                </a:solidFill>
                <a:latin typeface="微软雅黑" panose="020b0503020204020204" pitchFamily="34" charset="-122"/>
                <a:ea typeface="微软雅黑" panose="020b0503020204020204" pitchFamily="34" charset="-122"/>
              </a:defRPr>
            </a:lvl1pPr>
          </a:lstStyle>
          <a:p>
            <a:r>
              <a:rPr lang="en-US"/>
              <a:t>Section Divider: title copy 28 pt Arial Bold, 0.9 line spacing, image is 2.25×9″ @300 dpi</a:t>
            </a:r>
          </a:p>
        </p:txBody>
      </p:sp>
      <p:sp>
        <p:nvSpPr>
          <p:cNvPr id="7" name="Rectangle 17"/>
          <p:cNvSpPr>
            <a:spLocks noGrp="1" noChangeArrowheads="1"/>
          </p:cNvSpPr>
          <p:nvPr>
            <p:ph type="subTitle" idx="1" hasCustomPrompt="1"/>
          </p:nvPr>
        </p:nvSpPr>
        <p:spPr>
          <a:xfrm>
            <a:off x="457200" y="3809868"/>
            <a:ext cx="8221579" cy="2015936"/>
          </a:xfrm>
          <a:prstGeom prst="rect">
            <a:avLst/>
          </a:prstGeom>
        </p:spPr>
        <p:txBody>
          <a:bodyPr lIns="0" tIns="0" rIns="0" bIns="0">
            <a:spAutoFit/>
          </a:bodyPr>
          <a:lstStyle>
            <a:lvl1pPr marL="228600" marR="0" indent="-228600" algn="l" defTabSz="914400" rtl="0" eaLnBrk="1" fontAlgn="base" latinLnBrk="0" hangingPunct="1">
              <a:lnSpc>
                <a:spcPct val="100000"/>
              </a:lnSpc>
              <a:spcBef>
                <a:spcPts val="600"/>
              </a:spcBef>
              <a:spcAft>
                <a:spcPct val="0"/>
              </a:spcAft>
              <a:buClr>
                <a:schemeClr val="tx1"/>
              </a:buClr>
              <a:buSzTx/>
              <a:buFont typeface="Wingdings" pitchFamily="2" charset="2"/>
              <a:buChar char="§"/>
              <a:defRPr sz="1800" baseline="0">
                <a:latin typeface="微软雅黑" panose="020b0503020204020204" pitchFamily="34" charset="-122"/>
                <a:ea typeface="微软雅黑" panose="020b0503020204020204" pitchFamily="34" charset="-122"/>
              </a:defRPr>
            </a:lvl1pPr>
          </a:lstStyle>
          <a:p>
            <a:r>
              <a:rPr lang="en-US">
                <a:solidFill>
                  <a:schemeClr val="tx1"/>
                </a:solidFill>
              </a:rPr>
              <a:t>Subtitle </a:t>
            </a:r>
            <a:r>
              <a:rPr lang="en-US"/>
              <a:t>is 18 pt Arial, line spacing single</a:t>
            </a:r>
            <a:br>
              <a:rPr lang="en-US"/>
            </a:br>
            <a:r>
              <a:rPr lang="en-US"/>
              <a:t>Edit the Section Divider slide to change the image on the section divider: Go to the View tab and click on Slide Master; Click on Section Divider layout; right-click on the picture, select “Change Picture” from the drop down menu. Select image or data ribbon from appropriate image library.</a:t>
            </a:r>
          </a:p>
          <a:p>
            <a:endParaRPr lang="en-US">
              <a:solidFill>
                <a:schemeClr val="tx1"/>
              </a:solidFill>
            </a:endParaRPr>
          </a:p>
        </p:txBody>
      </p:sp>
      <p:pic>
        <p:nvPicPr>
          <p:cNvPr id="4" name="Picture 3">
            <a:extLst>
              <a:ext uri="{FF2B5EF4-FFF2-40B4-BE49-F238E27FC236}">
                <a16:creationId xmlns:a16="http://schemas.microsoft.com/office/drawing/2014/main" xmlns="" id="{0DE2C876-8CAB-448F-9781-AFF9949F468C}"/>
              </a:ext>
            </a:extLst>
          </p:cNvPr>
          <p:cNvPicPr/>
          <p:nvPr userDrawn="1"/>
        </p:nvPicPr>
        <p:blipFill>
          <a:blip r:embed="rId1">
            <a:extLst>
              <a:ext uri="{28A0092B-C50C-407E-A947-70E740481C1C}">
                <a14:useLocalDpi xmlns:a14="http://schemas.microsoft.com/office/drawing/2010/main" val="0"/>
              </a:ext>
            </a:extLst>
          </a:blip>
          <a:stretch>
            <a:fillRect/>
          </a:stretch>
        </p:blipFill>
        <p:spPr>
          <a:xfrm>
            <a:off x="452237" y="439393"/>
            <a:ext cx="8244000" cy="2059200"/>
          </a:xfrm>
          <a:prstGeom prst="rect">
            <a:avLst/>
          </a:prstGeom>
        </p:spPr>
      </p:pic>
    </p:spTree>
    <p:extLst>
      <p:ext uri="{BB962C8B-B14F-4D97-AF65-F5344CB8AC3E}">
        <p14:creationId xmlns:p14="http://schemas.microsoft.com/office/powerpoint/2010/main" val="3976422714"/>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2150357336"/>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ustom Layout">
    <p:spTree>
      <p:nvGrpSpPr>
        <p:cNvPr id="1" name=""/>
        <p:cNvGrpSpPr/>
        <p:nvPr/>
      </p:nvGrpSpPr>
      <p:grpSpPr>
        <a:xfrm>
          <a:off x="0" y="0"/>
          <a:ext cx="0" cy="0"/>
        </a:xfrm>
      </p:grpSpPr>
      <p:sp>
        <p:nvSpPr>
          <p:cNvPr id="3" name="Rectangle 2">
            <a:extLst>
              <a:ext uri="{FF2B5EF4-FFF2-40B4-BE49-F238E27FC236}">
                <a16:creationId xmlns:a16="http://schemas.microsoft.com/office/drawing/2014/main" xmlns="" id="{9D17D522-2740-4C59-8E2C-D13C108FB300}"/>
              </a:ext>
            </a:extLst>
          </p:cNvPr>
          <p:cNvSpPr/>
          <p:nvPr userDrawn="1"/>
        </p:nvSpPr>
        <p:spPr bwMode="auto">
          <a:xfrm>
            <a:off x="-15492" y="903872"/>
            <a:ext cx="9159492" cy="533344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a:ln>
                <a:noFill/>
              </a:ln>
              <a:solidFill>
                <a:schemeClr val="tx1"/>
              </a:solidFill>
              <a:effectLst/>
              <a:latin typeface="Arial"/>
              <a:ea typeface="ＭＳ Ｐゴシック" pitchFamily="108" charset="-128"/>
            </a:endParaRPr>
          </a:p>
        </p:txBody>
      </p:sp>
      <p:sp>
        <p:nvSpPr>
          <p:cNvPr id="2" name="Title 1">
            <a:extLst>
              <a:ext uri="{FF2B5EF4-FFF2-40B4-BE49-F238E27FC236}">
                <a16:creationId xmlns:a16="http://schemas.microsoft.com/office/drawing/2014/main" xmlns="" id="{661C086F-35C9-417F-8942-62B9AF70E2BB}"/>
              </a:ext>
            </a:extLst>
          </p:cNvPr>
          <p:cNvSpPr>
            <a:spLocks noGrp="1"/>
          </p:cNvSpPr>
          <p:nvPr>
            <p:ph type="title"/>
          </p:nvPr>
        </p:nvSpPr>
        <p:spPr/>
        <p:txBody>
          <a:bodyPr/>
          <a:lstStyle/>
          <a:p>
            <a:r>
              <a:rPr lang="en-US" altLang="zh-CN"/>
              <a:t>Click to edit Master title style</a:t>
            </a:r>
            <a:endParaRPr lang="zh-CN" altLang="en-US"/>
          </a:p>
        </p:txBody>
      </p:sp>
      <p:cxnSp>
        <p:nvCxnSpPr>
          <p:cNvPr id="5" name="Straight Connector 4">
            <a:extLst>
              <a:ext uri="{FF2B5EF4-FFF2-40B4-BE49-F238E27FC236}">
                <a16:creationId xmlns:a16="http://schemas.microsoft.com/office/drawing/2014/main" xmlns="" id="{17ACF525-E7EC-4CC3-9E86-645B1619043D}"/>
              </a:ext>
            </a:extLst>
          </p:cNvPr>
          <p:cNvCxnSpPr/>
          <p:nvPr userDrawn="1"/>
        </p:nvCxnSpPr>
        <p:spPr bwMode="auto">
          <a:xfrm>
            <a:off x="-15492" y="918000"/>
            <a:ext cx="9159492" cy="21020"/>
          </a:xfrm>
          <a:prstGeom prst="line">
            <a:avLst/>
          </a:prstGeom>
          <a:solidFill>
            <a:schemeClr val="accent1"/>
          </a:solidFill>
          <a:ln w="19050" cap="flat" cmpd="sng" algn="ctr">
            <a:solidFill>
              <a:schemeClr val="bg1">
                <a:lumMod val="85000"/>
              </a:schemeClr>
            </a:solidFill>
            <a:prstDash val="solid"/>
            <a:round/>
            <a:headEnd type="none" w="med" len="med"/>
            <a:tailEnd type="none" w="med" len="med"/>
          </a:ln>
          <a:effectLst/>
        </p:spPr>
      </p:cxnSp>
    </p:spTree>
    <p:extLst>
      <p:ext uri="{BB962C8B-B14F-4D97-AF65-F5344CB8AC3E}">
        <p14:creationId xmlns:p14="http://schemas.microsoft.com/office/powerpoint/2010/main" val="3833856657"/>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reate Layout 1">
    <p:spTree>
      <p:nvGrpSpPr>
        <p:cNvPr id="1" name=""/>
        <p:cNvGrpSpPr/>
        <p:nvPr/>
      </p:nvGrpSpPr>
      <p:grpSpPr>
        <a:xfrm>
          <a:off x="0" y="0"/>
          <a:ext cx="0" cy="0"/>
        </a:xfrm>
      </p:grpSpPr>
      <p:sp>
        <p:nvSpPr>
          <p:cNvPr id="3" name="Content Placeholder 2"/>
          <p:cNvSpPr>
            <a:spLocks noGrp="1"/>
          </p:cNvSpPr>
          <p:nvPr>
            <p:ph idx="1"/>
          </p:nvPr>
        </p:nvSpPr>
        <p:spPr>
          <a:xfrm>
            <a:off x="431800" y="1260000"/>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hidden="1"/>
          <p:cNvSpPr>
            <a:spLocks noGrp="1"/>
          </p:cNvSpPr>
          <p:nvPr>
            <p:ph idx="1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hidden="1"/>
          <p:cNvSpPr>
            <a:spLocks noGrp="1"/>
          </p:cNvSpPr>
          <p:nvPr>
            <p:ph idx="1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hidden="1"/>
          <p:cNvSpPr>
            <a:spLocks noGrp="1"/>
          </p:cNvSpPr>
          <p:nvPr>
            <p:ph idx="1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hidden="1"/>
          <p:cNvSpPr>
            <a:spLocks noGrp="1"/>
          </p:cNvSpPr>
          <p:nvPr>
            <p:ph idx="1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hidden="1"/>
          <p:cNvSpPr>
            <a:spLocks noGrp="1"/>
          </p:cNvSpPr>
          <p:nvPr>
            <p:ph idx="1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hidden="1"/>
          <p:cNvSpPr>
            <a:spLocks noGrp="1"/>
          </p:cNvSpPr>
          <p:nvPr>
            <p:ph idx="1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2" hidden="1"/>
          <p:cNvSpPr>
            <a:spLocks noGrp="1"/>
          </p:cNvSpPr>
          <p:nvPr>
            <p:ph idx="1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2" hidden="1"/>
          <p:cNvSpPr>
            <a:spLocks noGrp="1"/>
          </p:cNvSpPr>
          <p:nvPr>
            <p:ph idx="2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2" hidden="1"/>
          <p:cNvSpPr>
            <a:spLocks noGrp="1"/>
          </p:cNvSpPr>
          <p:nvPr>
            <p:ph idx="2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2" hidden="1"/>
          <p:cNvSpPr>
            <a:spLocks noGrp="1"/>
          </p:cNvSpPr>
          <p:nvPr>
            <p:ph idx="22"/>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2" hidden="1"/>
          <p:cNvSpPr>
            <a:spLocks noGrp="1"/>
          </p:cNvSpPr>
          <p:nvPr>
            <p:ph idx="2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2" hidden="1"/>
          <p:cNvSpPr>
            <a:spLocks noGrp="1"/>
          </p:cNvSpPr>
          <p:nvPr>
            <p:ph idx="2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hidden="1"/>
          <p:cNvSpPr>
            <a:spLocks noGrp="1"/>
          </p:cNvSpPr>
          <p:nvPr>
            <p:ph idx="2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Content Placeholder 2" hidden="1"/>
          <p:cNvSpPr>
            <a:spLocks noGrp="1"/>
          </p:cNvSpPr>
          <p:nvPr>
            <p:ph idx="2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hidden="1"/>
          <p:cNvSpPr>
            <a:spLocks noGrp="1"/>
          </p:cNvSpPr>
          <p:nvPr>
            <p:ph idx="2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Content Placeholder 2" hidden="1"/>
          <p:cNvSpPr>
            <a:spLocks noGrp="1"/>
          </p:cNvSpPr>
          <p:nvPr>
            <p:ph idx="2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Content Placeholder 2" hidden="1"/>
          <p:cNvSpPr>
            <a:spLocks noGrp="1"/>
          </p:cNvSpPr>
          <p:nvPr>
            <p:ph idx="2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Content Placeholder 2" hidden="1"/>
          <p:cNvSpPr>
            <a:spLocks noGrp="1"/>
          </p:cNvSpPr>
          <p:nvPr>
            <p:ph idx="3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hidden="1"/>
          <p:cNvSpPr>
            <a:spLocks noGrp="1"/>
          </p:cNvSpPr>
          <p:nvPr>
            <p:ph idx="3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Content Placeholder White Text" hidden="1"/>
          <p:cNvSpPr>
            <a:spLocks noGrp="1"/>
          </p:cNvSpPr>
          <p:nvPr>
            <p:ph idx="32"/>
          </p:nvPr>
        </p:nvSpPr>
        <p:spPr>
          <a:xfrm>
            <a:off x="584200" y="1787624"/>
            <a:ext cx="8280400" cy="4363200"/>
          </a:xfrm>
          <a:noFill/>
          <a:ln>
            <a:noFill/>
          </a:ln>
        </p:spPr>
        <p:txBody>
          <a:bodyPr lIns="72000" tIns="72000" rIns="72000" bIns="7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32" name="Title 31"/>
          <p:cNvSpPr>
            <a:spLocks noGrp="1"/>
          </p:cNvSpPr>
          <p:nvPr>
            <p:ph type="title"/>
          </p:nvPr>
        </p:nvSpPr>
        <p:spPr/>
        <p:txBody>
          <a:bodyPr/>
          <a:lstStyle/>
          <a:p>
            <a:r>
              <a:rPr lang="en-US"/>
              <a:t>Click to edit Master title style</a:t>
            </a:r>
            <a:endParaRPr lang="en-GB"/>
          </a:p>
        </p:txBody>
      </p:sp>
      <p:sp>
        <p:nvSpPr>
          <p:cNvPr id="27" name="Slide Number Placeholder 5">
            <a:extLst>
              <a:ext uri="{FF2B5EF4-FFF2-40B4-BE49-F238E27FC236}">
                <a16:creationId xmlns:a16="http://schemas.microsoft.com/office/drawing/2014/main" xmlns="" id="{95EEEA81-2EE4-4D19-9138-B507C96BD269}"/>
              </a:ext>
            </a:extLst>
          </p:cNvPr>
          <p:cNvSpPr>
            <a:spLocks noGrp="1"/>
          </p:cNvSpPr>
          <p:nvPr>
            <p:ph type="sldNum" sz="quarter" idx="33"/>
          </p:nvPr>
        </p:nvSpPr>
        <p:spPr>
          <a:xfrm>
            <a:off x="207963" y="6453188"/>
            <a:ext cx="468312" cy="246062"/>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fld id="{778FF2F2-28C6-4BCB-A964-F668A7BF3E59}" type="slidenum">
              <a:rPr lang="en-GB" altLang="zh-CN"/>
              <a:t>‹#›</a:t>
            </a:fld>
            <a:r>
              <a:rPr lang="en-GB" altLang="zh-CN"/>
              <a:t> |</a:t>
            </a:r>
          </a:p>
        </p:txBody>
      </p:sp>
    </p:spTree>
    <p:extLst>
      <p:ext uri="{BB962C8B-B14F-4D97-AF65-F5344CB8AC3E}">
        <p14:creationId xmlns:p14="http://schemas.microsoft.com/office/powerpoint/2010/main" val="1451924785"/>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reate Layout 1">
    <p:spTree>
      <p:nvGrpSpPr>
        <p:cNvPr id="1" name=""/>
        <p:cNvGrpSpPr/>
        <p:nvPr/>
      </p:nvGrpSpPr>
      <p:grpSpPr>
        <a:xfrm>
          <a:off x="0" y="0"/>
          <a:ext cx="0" cy="0"/>
        </a:xfrm>
      </p:grpSpPr>
      <p:sp>
        <p:nvSpPr>
          <p:cNvPr id="3" name="Content Placeholder 2"/>
          <p:cNvSpPr>
            <a:spLocks noGrp="1"/>
          </p:cNvSpPr>
          <p:nvPr>
            <p:ph idx="1"/>
          </p:nvPr>
        </p:nvSpPr>
        <p:spPr>
          <a:xfrm>
            <a:off x="431800" y="1260000"/>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hidden="1"/>
          <p:cNvSpPr>
            <a:spLocks noGrp="1"/>
          </p:cNvSpPr>
          <p:nvPr>
            <p:ph idx="1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hidden="1"/>
          <p:cNvSpPr>
            <a:spLocks noGrp="1"/>
          </p:cNvSpPr>
          <p:nvPr>
            <p:ph idx="1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hidden="1"/>
          <p:cNvSpPr>
            <a:spLocks noGrp="1"/>
          </p:cNvSpPr>
          <p:nvPr>
            <p:ph idx="1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hidden="1"/>
          <p:cNvSpPr>
            <a:spLocks noGrp="1"/>
          </p:cNvSpPr>
          <p:nvPr>
            <p:ph idx="1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hidden="1"/>
          <p:cNvSpPr>
            <a:spLocks noGrp="1"/>
          </p:cNvSpPr>
          <p:nvPr>
            <p:ph idx="1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hidden="1"/>
          <p:cNvSpPr>
            <a:spLocks noGrp="1"/>
          </p:cNvSpPr>
          <p:nvPr>
            <p:ph idx="1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2" hidden="1"/>
          <p:cNvSpPr>
            <a:spLocks noGrp="1"/>
          </p:cNvSpPr>
          <p:nvPr>
            <p:ph idx="1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2" hidden="1"/>
          <p:cNvSpPr>
            <a:spLocks noGrp="1"/>
          </p:cNvSpPr>
          <p:nvPr>
            <p:ph idx="2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2" hidden="1"/>
          <p:cNvSpPr>
            <a:spLocks noGrp="1"/>
          </p:cNvSpPr>
          <p:nvPr>
            <p:ph idx="2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2" hidden="1"/>
          <p:cNvSpPr>
            <a:spLocks noGrp="1"/>
          </p:cNvSpPr>
          <p:nvPr>
            <p:ph idx="22"/>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2" hidden="1"/>
          <p:cNvSpPr>
            <a:spLocks noGrp="1"/>
          </p:cNvSpPr>
          <p:nvPr>
            <p:ph idx="23"/>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2" hidden="1"/>
          <p:cNvSpPr>
            <a:spLocks noGrp="1"/>
          </p:cNvSpPr>
          <p:nvPr>
            <p:ph idx="24"/>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hidden="1"/>
          <p:cNvSpPr>
            <a:spLocks noGrp="1"/>
          </p:cNvSpPr>
          <p:nvPr>
            <p:ph idx="25"/>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Content Placeholder 2" hidden="1"/>
          <p:cNvSpPr>
            <a:spLocks noGrp="1"/>
          </p:cNvSpPr>
          <p:nvPr>
            <p:ph idx="26"/>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hidden="1"/>
          <p:cNvSpPr>
            <a:spLocks noGrp="1"/>
          </p:cNvSpPr>
          <p:nvPr>
            <p:ph idx="27"/>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Content Placeholder 2" hidden="1"/>
          <p:cNvSpPr>
            <a:spLocks noGrp="1"/>
          </p:cNvSpPr>
          <p:nvPr>
            <p:ph idx="28"/>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Content Placeholder 2" hidden="1"/>
          <p:cNvSpPr>
            <a:spLocks noGrp="1"/>
          </p:cNvSpPr>
          <p:nvPr>
            <p:ph idx="29"/>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Content Placeholder 2" hidden="1"/>
          <p:cNvSpPr>
            <a:spLocks noGrp="1"/>
          </p:cNvSpPr>
          <p:nvPr>
            <p:ph idx="30"/>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hidden="1"/>
          <p:cNvSpPr>
            <a:spLocks noGrp="1"/>
          </p:cNvSpPr>
          <p:nvPr>
            <p:ph idx="31"/>
          </p:nvPr>
        </p:nvSpPr>
        <p:spPr>
          <a:xfrm>
            <a:off x="584200" y="1787624"/>
            <a:ext cx="8280400" cy="436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Content Placeholder White Text" hidden="1"/>
          <p:cNvSpPr>
            <a:spLocks noGrp="1"/>
          </p:cNvSpPr>
          <p:nvPr>
            <p:ph idx="32"/>
          </p:nvPr>
        </p:nvSpPr>
        <p:spPr>
          <a:xfrm>
            <a:off x="584200" y="1787624"/>
            <a:ext cx="8280400" cy="4363200"/>
          </a:xfrm>
          <a:noFill/>
          <a:ln>
            <a:noFill/>
          </a:ln>
        </p:spPr>
        <p:txBody>
          <a:bodyPr lIns="72000" tIns="72000" rIns="72000" bIns="7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32" name="Title 31"/>
          <p:cNvSpPr>
            <a:spLocks noGrp="1"/>
          </p:cNvSpPr>
          <p:nvPr>
            <p:ph type="title"/>
          </p:nvPr>
        </p:nvSpPr>
        <p:spPr/>
        <p:txBody>
          <a:bodyPr/>
          <a:lstStyle/>
          <a:p>
            <a:r>
              <a:rPr lang="en-US"/>
              <a:t>Click to edit Master title style</a:t>
            </a:r>
            <a:endParaRPr lang="en-GB"/>
          </a:p>
        </p:txBody>
      </p:sp>
      <p:sp>
        <p:nvSpPr>
          <p:cNvPr id="27" name="Slide Number Placeholder 5">
            <a:extLst>
              <a:ext uri="{FF2B5EF4-FFF2-40B4-BE49-F238E27FC236}">
                <a16:creationId xmlns:a16="http://schemas.microsoft.com/office/drawing/2014/main" xmlns="" id="{ED34F351-5589-4DBA-9256-F26EB77D6BFB}"/>
              </a:ext>
            </a:extLst>
          </p:cNvPr>
          <p:cNvSpPr>
            <a:spLocks noGrp="1"/>
          </p:cNvSpPr>
          <p:nvPr>
            <p:ph type="sldNum" sz="quarter" idx="33"/>
          </p:nvPr>
        </p:nvSpPr>
        <p:spPr>
          <a:xfrm>
            <a:off x="207963" y="6453188"/>
            <a:ext cx="468312" cy="246062"/>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fld id="{E17C12A2-580B-42DF-99ED-E98443A3F31F}" type="slidenum">
              <a:rPr lang="en-GB" altLang="zh-CN"/>
              <a:t>‹#›</a:t>
            </a:fld>
            <a:r>
              <a:rPr lang="en-GB" altLang="zh-CN"/>
              <a:t> |</a:t>
            </a:r>
          </a:p>
        </p:txBody>
      </p:sp>
    </p:spTree>
    <p:extLst>
      <p:ext uri="{BB962C8B-B14F-4D97-AF65-F5344CB8AC3E}">
        <p14:creationId xmlns:p14="http://schemas.microsoft.com/office/powerpoint/2010/main" val="305129774"/>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Tree>
    <p:extLst>
      <p:ext uri="{BB962C8B-B14F-4D97-AF65-F5344CB8AC3E}">
        <p14:creationId xmlns:p14="http://schemas.microsoft.com/office/powerpoint/2010/main" val="98237484"/>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fourObj">
  <p:cSld name="Title and 4 Content">
    <p:spTree>
      <p:nvGrpSpPr>
        <p:cNvPr id="1" name=""/>
        <p:cNvGrpSpPr/>
        <p:nvPr/>
      </p:nvGrpSpPr>
      <p:grpSpPr>
        <a:xfrm>
          <a:off x="0" y="0"/>
          <a:ext cx="0" cy="0"/>
        </a:xfrm>
      </p:grpSpPr>
      <p:sp>
        <p:nvSpPr>
          <p:cNvPr id="2" name="Title 1"/>
          <p:cNvSpPr>
            <a:spLocks noGrp="1"/>
          </p:cNvSpPr>
          <p:nvPr>
            <p:ph type="title" sz="quarter"/>
          </p:nvPr>
        </p:nvSpPr>
        <p:spPr>
          <a:xfrm>
            <a:off x="454270" y="301625"/>
            <a:ext cx="8226669" cy="520700"/>
          </a:xfrm>
          <a:prstGeom prst="rect">
            <a:avLst/>
          </a:prstGeom>
        </p:spPr>
        <p:txBody>
          <a:bodyPr/>
          <a:lstStyle/>
          <a:p>
            <a:r>
              <a:rPr lang="en-US" altLang="zh-CN"/>
              <a:t>Click to edit Master title style</a:t>
            </a:r>
            <a:endParaRPr lang="zh-CN" altLang="en-US"/>
          </a:p>
        </p:txBody>
      </p:sp>
      <p:sp>
        <p:nvSpPr>
          <p:cNvPr id="3" name="Content Placeholder 2"/>
          <p:cNvSpPr>
            <a:spLocks noGrp="1"/>
          </p:cNvSpPr>
          <p:nvPr>
            <p:ph sz="quarter" idx="1"/>
          </p:nvPr>
        </p:nvSpPr>
        <p:spPr>
          <a:xfrm>
            <a:off x="454270" y="1141413"/>
            <a:ext cx="4042997" cy="2400300"/>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quarter" idx="2"/>
          </p:nvPr>
        </p:nvSpPr>
        <p:spPr>
          <a:xfrm>
            <a:off x="4637943" y="1141413"/>
            <a:ext cx="4042996" cy="2400300"/>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Content Placeholder 4"/>
          <p:cNvSpPr>
            <a:spLocks noGrp="1"/>
          </p:cNvSpPr>
          <p:nvPr>
            <p:ph sz="quarter" idx="3"/>
          </p:nvPr>
        </p:nvSpPr>
        <p:spPr>
          <a:xfrm>
            <a:off x="454270" y="3694114"/>
            <a:ext cx="4042997" cy="240188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Content Placeholder 5"/>
          <p:cNvSpPr>
            <a:spLocks noGrp="1"/>
          </p:cNvSpPr>
          <p:nvPr>
            <p:ph sz="quarter" idx="4"/>
          </p:nvPr>
        </p:nvSpPr>
        <p:spPr>
          <a:xfrm>
            <a:off x="4637943" y="3694114"/>
            <a:ext cx="4042996" cy="240188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533494954"/>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Title and Sub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8" name="Content Placeholder 7"/>
          <p:cNvSpPr>
            <a:spLocks noGrp="1"/>
          </p:cNvSpPr>
          <p:nvPr>
            <p:ph sz="quarter" idx="13"/>
          </p:nvPr>
        </p:nvSpPr>
        <p:spPr>
          <a:xfrm>
            <a:off x="457200" y="1144588"/>
            <a:ext cx="8229600" cy="227012"/>
          </a:xfrm>
        </p:spPr>
        <p:txBody>
          <a:bodyPr/>
          <a:lstStyle>
            <a:lvl1pPr>
              <a:buNone/>
              <a:defRPr sz="1662"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xmlns:p14="http://schemas.microsoft.com/office/powerpoint/2010/main" val="3614730505"/>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Blank">
    <p:spTree>
      <p:nvGrpSpPr>
        <p:cNvPr id="1" name=""/>
        <p:cNvGrpSpPr/>
        <p:nvPr/>
      </p:nvGrpSpPr>
      <p:grpSpPr>
        <a:xfrm>
          <a:off x="0" y="0"/>
          <a:ext cx="0" cy="0"/>
        </a:xfrm>
      </p:grpSpPr>
      <p:sp>
        <p:nvSpPr>
          <p:cNvPr id="5" name="Title 1"/>
          <p:cNvSpPr>
            <a:spLocks noGrp="1"/>
          </p:cNvSpPr>
          <p:nvPr>
            <p:ph type="title" sz="quarter"/>
          </p:nvPr>
        </p:nvSpPr>
        <p:spPr>
          <a:xfrm>
            <a:off x="631581" y="260384"/>
            <a:ext cx="7872046" cy="530225"/>
          </a:xfrm>
        </p:spPr>
        <p:txBody>
          <a:bodyPr/>
          <a:lstStyle/>
          <a:p>
            <a:r>
              <a:rPr lang="en-US" altLang="zh-CN"/>
              <a:t>Click to edit Master title style</a:t>
            </a:r>
            <a:endParaRPr lang="zh-CN" altLang="en-US"/>
          </a:p>
        </p:txBody>
      </p:sp>
    </p:spTree>
    <p:extLst>
      <p:ext uri="{BB962C8B-B14F-4D97-AF65-F5344CB8AC3E}">
        <p14:creationId xmlns:p14="http://schemas.microsoft.com/office/powerpoint/2010/main" val="3757998289"/>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Subheader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ltLang="zh-CN"/>
              <a:t>Click to edit Master title style</a:t>
            </a:r>
            <a:endParaRPr lang="en-US"/>
          </a:p>
        </p:txBody>
      </p:sp>
    </p:spTree>
    <p:extLst>
      <p:ext uri="{BB962C8B-B14F-4D97-AF65-F5344CB8AC3E}">
        <p14:creationId xmlns:p14="http://schemas.microsoft.com/office/powerpoint/2010/main" val="259902675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image" Target="../media/image2.emf" /><Relationship Id="rId8" Type="http://schemas.openxmlformats.org/officeDocument/2006/relationships/image" Target="../media/image3.png" /><Relationship Id="rId9"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slideLayout" Target="../slideLayouts/slideLayout27.xml" /><Relationship Id="rId11" Type="http://schemas.openxmlformats.org/officeDocument/2006/relationships/slideLayout" Target="../slideLayouts/slideLayout28.xml" /><Relationship Id="rId12" Type="http://schemas.openxmlformats.org/officeDocument/2006/relationships/image" Target="../media/image2.emf" /><Relationship Id="rId13" Type="http://schemas.openxmlformats.org/officeDocument/2006/relationships/image" Target="../media/image3.png" /><Relationship Id="rId14" Type="http://schemas.openxmlformats.org/officeDocument/2006/relationships/theme" Target="../theme/theme3.xml" /><Relationship Id="rId2" Type="http://schemas.openxmlformats.org/officeDocument/2006/relationships/slideLayout" Target="../slideLayouts/slideLayout19.xml" /><Relationship Id="rId3" Type="http://schemas.openxmlformats.org/officeDocument/2006/relationships/slideLayout" Target="../slideLayouts/slideLayout20.xml" /><Relationship Id="rId4" Type="http://schemas.openxmlformats.org/officeDocument/2006/relationships/slideLayout" Target="../slideLayouts/slideLayout21.xml" /><Relationship Id="rId5" Type="http://schemas.openxmlformats.org/officeDocument/2006/relationships/slideLayout" Target="../slideLayouts/slideLayout22.xml" /><Relationship Id="rId6" Type="http://schemas.openxmlformats.org/officeDocument/2006/relationships/slideLayout" Target="../slideLayouts/slideLayout23.xml" /><Relationship Id="rId7" Type="http://schemas.openxmlformats.org/officeDocument/2006/relationships/slideLayout" Target="../slideLayouts/slideLayout24.xml" /><Relationship Id="rId8" Type="http://schemas.openxmlformats.org/officeDocument/2006/relationships/slideLayout" Target="../slideLayouts/slideLayout25.xml" /><Relationship Id="rId9" Type="http://schemas.openxmlformats.org/officeDocument/2006/relationships/slideLayout" Target="../slideLayouts/slideLayout26.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457200" y="304800"/>
            <a:ext cx="8229600" cy="520700"/>
          </a:xfrm>
          <a:prstGeom prst="rect">
            <a:avLst/>
          </a:prstGeom>
          <a:noFill/>
          <a:ln w="9525">
            <a:noFill/>
            <a:miter lim="800000"/>
          </a:ln>
        </p:spPr>
        <p:txBody>
          <a:bodyPr vert="horz" wrap="square" lIns="0" tIns="0" rIns="0" bIns="0" numCol="1" anchor="b" anchorCtr="0" compatLnSpc="1">
            <a:prstTxWarp prst="textNoShape">
              <a:avLst/>
            </a:prstTxWarp>
          </a:bodyPr>
          <a:lstStyle/>
          <a:p>
            <a:pPr lvl="0"/>
            <a:r>
              <a:rPr lang="en-US" altLang="zh-CN"/>
              <a:t>Click to edit Master title style</a:t>
            </a:r>
            <a:endParaRPr lang="en-US"/>
          </a:p>
        </p:txBody>
      </p:sp>
      <p:sp>
        <p:nvSpPr>
          <p:cNvPr id="1027" name="Rectangle 3"/>
          <p:cNvSpPr>
            <a:spLocks noGrp="1" noChangeArrowheads="1"/>
          </p:cNvSpPr>
          <p:nvPr>
            <p:ph type="body" idx="1"/>
          </p:nvPr>
        </p:nvSpPr>
        <p:spPr bwMode="auto">
          <a:xfrm>
            <a:off x="457200" y="1144588"/>
            <a:ext cx="8229600" cy="4951412"/>
          </a:xfrm>
          <a:prstGeom prst="rect">
            <a:avLst/>
          </a:prstGeom>
          <a:noFill/>
          <a:ln w="9525">
            <a:noFill/>
            <a:miter lim="800000"/>
          </a:ln>
        </p:spPr>
        <p:txBody>
          <a:bodyPr vert="horz" wrap="square" lIns="0" tIns="0" rIns="0" bIns="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1034" name="Line 10"/>
          <p:cNvSpPr>
            <a:spLocks noChangeShapeType="1"/>
          </p:cNvSpPr>
          <p:nvPr/>
        </p:nvSpPr>
        <p:spPr bwMode="auto">
          <a:xfrm>
            <a:off x="457200" y="914400"/>
            <a:ext cx="8229600" cy="1588"/>
          </a:xfrm>
          <a:prstGeom prst="line">
            <a:avLst/>
          </a:prstGeom>
          <a:noFill/>
          <a:ln w="9525">
            <a:solidFill>
              <a:schemeClr val="bg2"/>
            </a:solidFill>
            <a:round/>
          </a:ln>
        </p:spPr>
        <p:txBody>
          <a:bodyPr wrap="none"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endParaRPr lang="en-US"/>
          </a:p>
        </p:txBody>
      </p:sp>
      <p:sp>
        <p:nvSpPr>
          <p:cNvPr id="9" name="TextBox 8"/>
          <p:cNvSpPr txBox="1"/>
          <p:nvPr/>
        </p:nvSpPr>
        <p:spPr>
          <a:xfrm>
            <a:off x="6400800" y="6527415"/>
            <a:ext cx="353634" cy="123111"/>
          </a:xfrm>
          <a:prstGeom prst="rect">
            <a:avLst/>
          </a:prstGeom>
          <a:noFill/>
        </p:spPr>
        <p:txBody>
          <a:bodyPr wrap="square" lIns="0" tIns="0" rIns="0" bIns="0" rtlCol="0" anchor="b" anchorCtr="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indent="0" algn="r" defTabSz="914400" rtl="0" eaLnBrk="0" fontAlgn="base" latinLnBrk="0" hangingPunct="0">
              <a:lnSpc>
                <a:spcPct val="100000"/>
              </a:lnSpc>
              <a:spcBef>
                <a:spcPct val="0"/>
              </a:spcBef>
              <a:spcAft>
                <a:spcPct val="0"/>
              </a:spcAft>
              <a:buClrTx/>
              <a:buSzTx/>
              <a:buFontTx/>
              <a:buNone/>
              <a:defRPr/>
            </a:pPr>
            <a:fld id="{BC0FA351-5A70-4EC9-BE2D-E8D941B01E50}" type="slidenum">
              <a:rPr lang="en-US" sz="800" smtClean="0">
                <a:solidFill>
                  <a:schemeClr val="bg2"/>
                </a:solidFill>
              </a:rPr>
              <a:pPr marL="0" marR="0" indent="0" algn="r" defTabSz="914400" rtl="0" eaLnBrk="0" fontAlgn="base" latinLnBrk="0" hangingPunct="0">
                <a:lnSpc>
                  <a:spcPct val="100000"/>
                </a:lnSpc>
                <a:spcBef>
                  <a:spcPct val="0"/>
                </a:spcBef>
                <a:spcAft>
                  <a:spcPct val="0"/>
                </a:spcAft>
                <a:buClrTx/>
                <a:buSzTx/>
                <a:buFontTx/>
                <a:buNone/>
                <a:defRPr/>
              </a:pPr>
              <a:t>‹#›</a:t>
            </a:fld>
            <a:endParaRPr lang="en-US" sz="800">
              <a:solidFill>
                <a:schemeClr val="bg2"/>
              </a:solidFill>
            </a:endParaRPr>
          </a:p>
        </p:txBody>
      </p:sp>
      <p:pic>
        <p:nvPicPr>
          <p:cNvPr id="10" name="Picture 9">
            <a:extLst>
              <a:ext uri="{FF2B5EF4-FFF2-40B4-BE49-F238E27FC236}">
                <a16:creationId xmlns:a16="http://schemas.microsoft.com/office/drawing/2014/main" xmlns="" id="{D5FC336F-A637-4540-9943-76F688F4A5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8102" y="6300692"/>
            <a:ext cx="766473" cy="482089"/>
          </a:xfrm>
          <a:prstGeom prst="rect">
            <a:avLst/>
          </a:prstGeom>
        </p:spPr>
      </p:pic>
      <p:pic>
        <p:nvPicPr>
          <p:cNvPr id="11" name="Picture 10">
            <a:extLst>
              <a:ext uri="{FF2B5EF4-FFF2-40B4-BE49-F238E27FC236}">
                <a16:creationId xmlns:a16="http://schemas.microsoft.com/office/drawing/2014/main" xmlns="" id="{CE38FD7B-C386-4931-BAFC-230A9B1FAB5D}"/>
              </a:ext>
            </a:extLst>
          </p:cNvPr>
          <p:cNvPicPr>
            <a:picLocks noChangeAspect="1"/>
          </p:cNvPicPr>
          <p:nvPr/>
        </p:nvPicPr>
        <p:blipFill>
          <a:blip r:embed="rId8"/>
          <a:stretch>
            <a:fillRect/>
          </a:stretch>
        </p:blipFill>
        <p:spPr>
          <a:xfrm>
            <a:off x="7812363" y="6243773"/>
            <a:ext cx="1306687" cy="487459"/>
          </a:xfrm>
          <a:prstGeom prst="rect">
            <a:avLst/>
          </a:prstGeom>
        </p:spPr>
      </p:pic>
      <p:cxnSp>
        <p:nvCxnSpPr>
          <p:cNvPr id="12" name="Straight Connector 11">
            <a:extLst>
              <a:ext uri="{FF2B5EF4-FFF2-40B4-BE49-F238E27FC236}">
                <a16:creationId xmlns:a16="http://schemas.microsoft.com/office/drawing/2014/main" xmlns="" id="{EABE3DE0-37AB-42AA-91EE-00245A39EA0E}"/>
              </a:ext>
            </a:extLst>
          </p:cNvPr>
          <p:cNvCxnSpPr/>
          <p:nvPr/>
        </p:nvCxnSpPr>
        <p:spPr bwMode="auto">
          <a:xfrm flipH="1">
            <a:off x="7812363" y="6305431"/>
            <a:ext cx="0" cy="443968"/>
          </a:xfrm>
          <a:prstGeom prst="line">
            <a:avLst/>
          </a:prstGeom>
          <a:solidFill>
            <a:schemeClr val="accent1"/>
          </a:solidFill>
          <a:ln w="19050" cap="flat" cmpd="sng" algn="ctr">
            <a:solidFill>
              <a:schemeClr val="bg1">
                <a:lumMod val="65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60" r:id="rId1"/>
    <p:sldLayoutId id="2147483699" r:id="rId2"/>
    <p:sldLayoutId id="2147483700" r:id="rId3"/>
    <p:sldLayoutId id="2147483702" r:id="rId4"/>
    <p:sldLayoutId id="2147483706" r:id="rId5"/>
    <p:sldLayoutId id="2147483737" r:id="rId6"/>
  </p:sldLayoutIdLst>
  <p:transition/>
  <p:timing/>
  <p:hf hdr="0"/>
  <p:txStyles>
    <p:titleStyle>
      <a:lvl1pPr algn="l" rtl="0" eaLnBrk="1" fontAlgn="base" hangingPunct="1">
        <a:spcBef>
          <a:spcPct val="0"/>
        </a:spcBef>
        <a:spcAft>
          <a:spcPct val="0"/>
        </a:spcAft>
        <a:defRPr sz="2000" b="1">
          <a:solidFill>
            <a:schemeClr val="accent4">
              <a:lumMod val="50000"/>
            </a:schemeClr>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2000">
          <a:solidFill>
            <a:srgbClr val="E11B22"/>
          </a:solidFill>
          <a:latin typeface="Arial"/>
          <a:ea typeface="ＭＳ Ｐゴシック" pitchFamily="108" charset="-128"/>
        </a:defRPr>
      </a:lvl2pPr>
      <a:lvl3pPr algn="l" rtl="0" eaLnBrk="1" fontAlgn="base" hangingPunct="1">
        <a:spcBef>
          <a:spcPct val="0"/>
        </a:spcBef>
        <a:spcAft>
          <a:spcPct val="0"/>
        </a:spcAft>
        <a:defRPr sz="2000">
          <a:solidFill>
            <a:srgbClr val="E11B22"/>
          </a:solidFill>
          <a:latin typeface="Arial"/>
          <a:ea typeface="ＭＳ Ｐゴシック" pitchFamily="108" charset="-128"/>
        </a:defRPr>
      </a:lvl3pPr>
      <a:lvl4pPr algn="l" rtl="0" eaLnBrk="1" fontAlgn="base" hangingPunct="1">
        <a:spcBef>
          <a:spcPct val="0"/>
        </a:spcBef>
        <a:spcAft>
          <a:spcPct val="0"/>
        </a:spcAft>
        <a:defRPr sz="2000">
          <a:solidFill>
            <a:srgbClr val="E11B22"/>
          </a:solidFill>
          <a:latin typeface="Arial"/>
          <a:ea typeface="ＭＳ Ｐゴシック" pitchFamily="108" charset="-128"/>
        </a:defRPr>
      </a:lvl4pPr>
      <a:lvl5pPr algn="l" rtl="0" eaLnBrk="1" fontAlgn="base" hangingPunct="1">
        <a:spcBef>
          <a:spcPct val="0"/>
        </a:spcBef>
        <a:spcAft>
          <a:spcPct val="0"/>
        </a:spcAft>
        <a:defRPr sz="2000">
          <a:solidFill>
            <a:srgbClr val="E11B22"/>
          </a:solidFill>
          <a:latin typeface="Arial"/>
          <a:ea typeface="ＭＳ Ｐゴシック" pitchFamily="108" charset="-128"/>
        </a:defRPr>
      </a:lvl5pPr>
      <a:lvl6pPr marL="457200" algn="l" rtl="0" eaLnBrk="1" fontAlgn="base" hangingPunct="1">
        <a:spcBef>
          <a:spcPct val="0"/>
        </a:spcBef>
        <a:spcAft>
          <a:spcPct val="0"/>
        </a:spcAft>
        <a:defRPr sz="2000">
          <a:solidFill>
            <a:srgbClr val="E11B22"/>
          </a:solidFill>
          <a:latin typeface="Arial"/>
          <a:ea typeface="ＭＳ Ｐゴシック" pitchFamily="108" charset="-128"/>
        </a:defRPr>
      </a:lvl6pPr>
      <a:lvl7pPr marL="914400" algn="l" rtl="0" eaLnBrk="1" fontAlgn="base" hangingPunct="1">
        <a:spcBef>
          <a:spcPct val="0"/>
        </a:spcBef>
        <a:spcAft>
          <a:spcPct val="0"/>
        </a:spcAft>
        <a:defRPr sz="2000">
          <a:solidFill>
            <a:srgbClr val="E11B22"/>
          </a:solidFill>
          <a:latin typeface="Arial"/>
          <a:ea typeface="ＭＳ Ｐゴシック" pitchFamily="108" charset="-128"/>
        </a:defRPr>
      </a:lvl7pPr>
      <a:lvl8pPr marL="1371600" algn="l" rtl="0" eaLnBrk="1" fontAlgn="base" hangingPunct="1">
        <a:spcBef>
          <a:spcPct val="0"/>
        </a:spcBef>
        <a:spcAft>
          <a:spcPct val="0"/>
        </a:spcAft>
        <a:defRPr sz="2000">
          <a:solidFill>
            <a:srgbClr val="E11B22"/>
          </a:solidFill>
          <a:latin typeface="Arial"/>
          <a:ea typeface="ＭＳ Ｐゴシック" pitchFamily="108" charset="-128"/>
        </a:defRPr>
      </a:lvl8pPr>
      <a:lvl9pPr marL="1828800" algn="l" rtl="0" eaLnBrk="1" fontAlgn="base" hangingPunct="1">
        <a:spcBef>
          <a:spcPct val="0"/>
        </a:spcBef>
        <a:spcAft>
          <a:spcPct val="0"/>
        </a:spcAft>
        <a:defRPr sz="2000">
          <a:solidFill>
            <a:srgbClr val="E11B22"/>
          </a:solidFill>
          <a:latin typeface="Arial"/>
          <a:ea typeface="ＭＳ Ｐゴシック" pitchFamily="108" charset="-128"/>
        </a:defRPr>
      </a:lvl9pPr>
    </p:titleStyle>
    <p:bodyStyle>
      <a:lvl1pPr marL="228600" indent="-228600" algn="l" rtl="0" eaLnBrk="1" fontAlgn="base" hangingPunct="1">
        <a:spcBef>
          <a:spcPts val="400"/>
        </a:spcBef>
        <a:spcAft>
          <a:spcPct val="0"/>
        </a:spcAft>
        <a:buClr>
          <a:schemeClr val="tx1"/>
        </a:buClr>
        <a:buFont typeface="Wingdings" pitchFamily="2" charset="2"/>
        <a:buChar char="§"/>
        <a:defRPr sz="1400">
          <a:solidFill>
            <a:schemeClr val="tx1"/>
          </a:solidFill>
          <a:latin typeface="微软雅黑" panose="020b0503020204020204" pitchFamily="34" charset="-122"/>
          <a:ea typeface="微软雅黑" panose="020b0503020204020204" pitchFamily="34" charset="-122"/>
          <a:cs typeface="+mn-cs"/>
        </a:defRPr>
      </a:lvl1pPr>
      <a:lvl2pPr marL="457200" indent="-228600" algn="l" rtl="0" eaLnBrk="1" fontAlgn="base" hangingPunct="1">
        <a:spcBef>
          <a:spcPts val="400"/>
        </a:spcBef>
        <a:spcAft>
          <a:spcPct val="0"/>
        </a:spcAft>
        <a:buClr>
          <a:schemeClr val="tx1"/>
        </a:buClr>
        <a:buChar char="–"/>
        <a:defRPr sz="1400">
          <a:solidFill>
            <a:schemeClr val="tx1"/>
          </a:solidFill>
          <a:latin typeface="微软雅黑" panose="020b0503020204020204" pitchFamily="34" charset="-122"/>
          <a:ea typeface="微软雅黑" panose="020b0503020204020204" pitchFamily="34" charset="-122"/>
        </a:defRPr>
      </a:lvl2pPr>
      <a:lvl3pPr marL="690563" indent="-228600" algn="l" rtl="0" eaLnBrk="1" fontAlgn="base" hangingPunct="1">
        <a:spcBef>
          <a:spcPts val="400"/>
        </a:spcBef>
        <a:spcAft>
          <a:spcPct val="0"/>
        </a:spcAft>
        <a:buClr>
          <a:schemeClr val="tx1"/>
        </a:buClr>
        <a:buChar char="•"/>
        <a:defRPr sz="1400">
          <a:solidFill>
            <a:schemeClr val="tx1"/>
          </a:solidFill>
          <a:latin typeface="微软雅黑" panose="020b0503020204020204" pitchFamily="34" charset="-122"/>
          <a:ea typeface="微软雅黑" panose="020b0503020204020204" pitchFamily="34" charset="-122"/>
        </a:defRPr>
      </a:lvl3pPr>
      <a:lvl4pPr marL="914400" indent="-225425" algn="l" rtl="0" eaLnBrk="1" fontAlgn="base" hangingPunct="1">
        <a:spcBef>
          <a:spcPts val="400"/>
        </a:spcBef>
        <a:spcAft>
          <a:spcPct val="0"/>
        </a:spcAft>
        <a:buClr>
          <a:schemeClr val="tx1"/>
        </a:buClr>
        <a:buFont typeface="Wingdings" pitchFamily="2" charset="2"/>
        <a:buChar char=""/>
        <a:defRPr sz="1400">
          <a:solidFill>
            <a:schemeClr val="tx1"/>
          </a:solidFill>
          <a:latin typeface="微软雅黑" panose="020b0503020204020204" pitchFamily="34" charset="-122"/>
          <a:ea typeface="微软雅黑" panose="020b0503020204020204" pitchFamily="34" charset="-122"/>
        </a:defRPr>
      </a:lvl4pPr>
      <a:lvl5pPr marL="1147763" indent="-231775" algn="l" rtl="0" eaLnBrk="1" fontAlgn="base" hangingPunct="1">
        <a:spcBef>
          <a:spcPts val="400"/>
        </a:spcBef>
        <a:spcAft>
          <a:spcPct val="0"/>
        </a:spcAft>
        <a:buClr>
          <a:schemeClr val="tx1"/>
        </a:buClr>
        <a:buFont typeface="Arial" pitchFamily="34" charset="0"/>
        <a:buChar char="-"/>
        <a:defRPr sz="1400">
          <a:solidFill>
            <a:schemeClr val="tx1"/>
          </a:solidFill>
          <a:latin typeface="微软雅黑" panose="020b0503020204020204" pitchFamily="34" charset="-122"/>
          <a:ea typeface="微软雅黑" panose="020b0503020204020204" pitchFamily="34" charset="-122"/>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5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457200" y="304800"/>
            <a:ext cx="8229600" cy="520700"/>
          </a:xfrm>
          <a:prstGeom prst="rect">
            <a:avLst/>
          </a:prstGeom>
          <a:noFill/>
          <a:ln w="9525">
            <a:noFill/>
            <a:miter lim="800000"/>
          </a:ln>
        </p:spPr>
        <p:txBody>
          <a:bodyPr vert="horz" wrap="square" lIns="0" tIns="0" rIns="0" bIns="0" numCol="1" anchor="b" anchorCtr="0" compatLnSpc="1">
            <a:prstTxWarp prst="textNoShape">
              <a:avLst/>
            </a:prstTxWarp>
          </a:bodyPr>
          <a:lstStyle/>
          <a:p>
            <a:pPr lvl="0"/>
            <a:r>
              <a:rPr lang="en-US" altLang="zh-CN"/>
              <a:t>Click to edit Master title style</a:t>
            </a:r>
            <a:endParaRPr lang="en-US"/>
          </a:p>
        </p:txBody>
      </p:sp>
      <p:sp>
        <p:nvSpPr>
          <p:cNvPr id="1027" name="Rectangle 3"/>
          <p:cNvSpPr>
            <a:spLocks noGrp="1" noChangeArrowheads="1"/>
          </p:cNvSpPr>
          <p:nvPr>
            <p:ph type="body" idx="1"/>
          </p:nvPr>
        </p:nvSpPr>
        <p:spPr bwMode="auto">
          <a:xfrm>
            <a:off x="457200" y="1144588"/>
            <a:ext cx="8229600" cy="4951412"/>
          </a:xfrm>
          <a:prstGeom prst="rect">
            <a:avLst/>
          </a:prstGeom>
          <a:noFill/>
          <a:ln w="9525">
            <a:noFill/>
            <a:miter lim="800000"/>
          </a:ln>
        </p:spPr>
        <p:txBody>
          <a:bodyPr vert="horz" wrap="square" lIns="0" tIns="0" rIns="0" bIns="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1034" name="Line 10"/>
          <p:cNvSpPr>
            <a:spLocks noChangeShapeType="1"/>
          </p:cNvSpPr>
          <p:nvPr/>
        </p:nvSpPr>
        <p:spPr bwMode="auto">
          <a:xfrm>
            <a:off x="457200" y="914400"/>
            <a:ext cx="8229600" cy="1588"/>
          </a:xfrm>
          <a:prstGeom prst="line">
            <a:avLst/>
          </a:prstGeom>
          <a:noFill/>
          <a:ln w="9525">
            <a:solidFill>
              <a:schemeClr val="bg2"/>
            </a:solidFill>
            <a:round/>
          </a:ln>
        </p:spPr>
        <p:txBody>
          <a:bodyPr wrap="none"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endParaRPr lang="en-US"/>
          </a:p>
        </p:txBody>
      </p:sp>
      <p:sp>
        <p:nvSpPr>
          <p:cNvPr id="9" name="TextBox 8"/>
          <p:cNvSpPr txBox="1"/>
          <p:nvPr/>
        </p:nvSpPr>
        <p:spPr>
          <a:xfrm>
            <a:off x="6400800" y="6527415"/>
            <a:ext cx="353634" cy="123111"/>
          </a:xfrm>
          <a:prstGeom prst="rect">
            <a:avLst/>
          </a:prstGeom>
          <a:noFill/>
        </p:spPr>
        <p:txBody>
          <a:bodyPr wrap="square" lIns="0" tIns="0" rIns="0" bIns="0" rtlCol="0" anchor="b" anchorCtr="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indent="0" algn="r" defTabSz="914400" rtl="0" eaLnBrk="0" fontAlgn="base" latinLnBrk="0" hangingPunct="0">
              <a:lnSpc>
                <a:spcPct val="100000"/>
              </a:lnSpc>
              <a:spcBef>
                <a:spcPct val="0"/>
              </a:spcBef>
              <a:spcAft>
                <a:spcPct val="0"/>
              </a:spcAft>
              <a:buClrTx/>
              <a:buSzTx/>
              <a:buFontTx/>
              <a:buNone/>
              <a:defRPr/>
            </a:pPr>
            <a:fld id="{BC0FA351-5A70-4EC9-BE2D-E8D941B01E50}" type="slidenum">
              <a:rPr lang="en-US" sz="800" smtClean="0">
                <a:solidFill>
                  <a:schemeClr val="bg2"/>
                </a:solidFill>
              </a:rPr>
              <a:pPr marL="0" marR="0" indent="0" algn="r" defTabSz="914400" rtl="0" eaLnBrk="0" fontAlgn="base" latinLnBrk="0" hangingPunct="0">
                <a:lnSpc>
                  <a:spcPct val="100000"/>
                </a:lnSpc>
                <a:spcBef>
                  <a:spcPct val="0"/>
                </a:spcBef>
                <a:spcAft>
                  <a:spcPct val="0"/>
                </a:spcAft>
                <a:buClrTx/>
                <a:buSzTx/>
                <a:buFontTx/>
                <a:buNone/>
                <a:defRPr/>
              </a:pPr>
              <a:t>‹#›</a:t>
            </a:fld>
            <a:endParaRPr lang="en-US" sz="800">
              <a:solidFill>
                <a:schemeClr val="bg2"/>
              </a:solidFill>
            </a:endParaRPr>
          </a:p>
        </p:txBody>
      </p:sp>
      <p:pic>
        <p:nvPicPr>
          <p:cNvPr id="10" name="Picture 9">
            <a:extLst>
              <a:ext uri="{FF2B5EF4-FFF2-40B4-BE49-F238E27FC236}">
                <a16:creationId xmlns:a16="http://schemas.microsoft.com/office/drawing/2014/main" xmlns="" id="{D5FC336F-A637-4540-9943-76F688F4A5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98102" y="6300692"/>
            <a:ext cx="766473" cy="482089"/>
          </a:xfrm>
          <a:prstGeom prst="rect">
            <a:avLst/>
          </a:prstGeom>
        </p:spPr>
      </p:pic>
      <p:pic>
        <p:nvPicPr>
          <p:cNvPr id="11" name="Picture 10">
            <a:extLst>
              <a:ext uri="{FF2B5EF4-FFF2-40B4-BE49-F238E27FC236}">
                <a16:creationId xmlns:a16="http://schemas.microsoft.com/office/drawing/2014/main" xmlns="" id="{CE38FD7B-C386-4931-BAFC-230A9B1FAB5D}"/>
              </a:ext>
            </a:extLst>
          </p:cNvPr>
          <p:cNvPicPr>
            <a:picLocks noChangeAspect="1"/>
          </p:cNvPicPr>
          <p:nvPr/>
        </p:nvPicPr>
        <p:blipFill>
          <a:blip r:embed="rId13"/>
          <a:stretch>
            <a:fillRect/>
          </a:stretch>
        </p:blipFill>
        <p:spPr>
          <a:xfrm>
            <a:off x="7812363" y="6243773"/>
            <a:ext cx="1306687" cy="487459"/>
          </a:xfrm>
          <a:prstGeom prst="rect">
            <a:avLst/>
          </a:prstGeom>
        </p:spPr>
      </p:pic>
      <p:cxnSp>
        <p:nvCxnSpPr>
          <p:cNvPr id="12" name="Straight Connector 11">
            <a:extLst>
              <a:ext uri="{FF2B5EF4-FFF2-40B4-BE49-F238E27FC236}">
                <a16:creationId xmlns:a16="http://schemas.microsoft.com/office/drawing/2014/main" xmlns="" id="{EABE3DE0-37AB-42AA-91EE-00245A39EA0E}"/>
              </a:ext>
            </a:extLst>
          </p:cNvPr>
          <p:cNvCxnSpPr/>
          <p:nvPr/>
        </p:nvCxnSpPr>
        <p:spPr bwMode="auto">
          <a:xfrm flipH="1">
            <a:off x="7812363" y="6305431"/>
            <a:ext cx="0" cy="443968"/>
          </a:xfrm>
          <a:prstGeom prst="line">
            <a:avLst/>
          </a:prstGeom>
          <a:solidFill>
            <a:schemeClr val="accent1"/>
          </a:solidFill>
          <a:ln w="19050" cap="flat" cmpd="sng" algn="ctr">
            <a:solidFill>
              <a:schemeClr val="bg1">
                <a:lumMod val="65000"/>
              </a:schemeClr>
            </a:solidFill>
            <a:prstDash val="solid"/>
            <a:round/>
            <a:headEnd type="none" w="med" len="med"/>
            <a:tailEnd type="none" w="med" len="med"/>
          </a:ln>
          <a:effectLst/>
        </p:spPr>
      </p:cxnSp>
    </p:spTree>
    <p:extLst>
      <p:ext uri="{BB962C8B-B14F-4D97-AF65-F5344CB8AC3E}">
        <p14:creationId xmlns:p14="http://schemas.microsoft.com/office/powerpoint/2010/main" val="206676383"/>
      </p:ext>
    </p:extLst>
  </p:cSld>
  <p:clrMap bg1="lt1" tx1="dk1" bg2="lt2" tx2="dk2" accent1="accent1" accent2="accent2" accent3="accent3" accent4="accent4" accent5="accent5" accent6="accent6" hlink="hlink" folHlink="folHlink"/>
  <p:sldLayoutIdLst>
    <p:sldLayoutId id="2147483739"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5" r:id="rId10"/>
    <p:sldLayoutId id="2147483806" r:id="rId11"/>
  </p:sldLayoutIdLst>
  <p:transition/>
  <p:timing/>
  <p:hf hdr="0"/>
  <p:txStyles>
    <p:titleStyle>
      <a:lvl1pPr algn="l" rtl="0" eaLnBrk="1" fontAlgn="base" hangingPunct="1">
        <a:spcBef>
          <a:spcPct val="0"/>
        </a:spcBef>
        <a:spcAft>
          <a:spcPct val="0"/>
        </a:spcAft>
        <a:defRPr sz="2000" b="1">
          <a:solidFill>
            <a:schemeClr val="accent4">
              <a:lumMod val="50000"/>
            </a:schemeClr>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2000">
          <a:solidFill>
            <a:srgbClr val="E11B22"/>
          </a:solidFill>
          <a:latin typeface="Arial"/>
          <a:ea typeface="ＭＳ Ｐゴシック" pitchFamily="108" charset="-128"/>
        </a:defRPr>
      </a:lvl2pPr>
      <a:lvl3pPr algn="l" rtl="0" eaLnBrk="1" fontAlgn="base" hangingPunct="1">
        <a:spcBef>
          <a:spcPct val="0"/>
        </a:spcBef>
        <a:spcAft>
          <a:spcPct val="0"/>
        </a:spcAft>
        <a:defRPr sz="2000">
          <a:solidFill>
            <a:srgbClr val="E11B22"/>
          </a:solidFill>
          <a:latin typeface="Arial"/>
          <a:ea typeface="ＭＳ Ｐゴシック" pitchFamily="108" charset="-128"/>
        </a:defRPr>
      </a:lvl3pPr>
      <a:lvl4pPr algn="l" rtl="0" eaLnBrk="1" fontAlgn="base" hangingPunct="1">
        <a:spcBef>
          <a:spcPct val="0"/>
        </a:spcBef>
        <a:spcAft>
          <a:spcPct val="0"/>
        </a:spcAft>
        <a:defRPr sz="2000">
          <a:solidFill>
            <a:srgbClr val="E11B22"/>
          </a:solidFill>
          <a:latin typeface="Arial"/>
          <a:ea typeface="ＭＳ Ｐゴシック" pitchFamily="108" charset="-128"/>
        </a:defRPr>
      </a:lvl4pPr>
      <a:lvl5pPr algn="l" rtl="0" eaLnBrk="1" fontAlgn="base" hangingPunct="1">
        <a:spcBef>
          <a:spcPct val="0"/>
        </a:spcBef>
        <a:spcAft>
          <a:spcPct val="0"/>
        </a:spcAft>
        <a:defRPr sz="2000">
          <a:solidFill>
            <a:srgbClr val="E11B22"/>
          </a:solidFill>
          <a:latin typeface="Arial"/>
          <a:ea typeface="ＭＳ Ｐゴシック" pitchFamily="108" charset="-128"/>
        </a:defRPr>
      </a:lvl5pPr>
      <a:lvl6pPr marL="457200" algn="l" rtl="0" eaLnBrk="1" fontAlgn="base" hangingPunct="1">
        <a:spcBef>
          <a:spcPct val="0"/>
        </a:spcBef>
        <a:spcAft>
          <a:spcPct val="0"/>
        </a:spcAft>
        <a:defRPr sz="2000">
          <a:solidFill>
            <a:srgbClr val="E11B22"/>
          </a:solidFill>
          <a:latin typeface="Arial"/>
          <a:ea typeface="ＭＳ Ｐゴシック" pitchFamily="108" charset="-128"/>
        </a:defRPr>
      </a:lvl6pPr>
      <a:lvl7pPr marL="914400" algn="l" rtl="0" eaLnBrk="1" fontAlgn="base" hangingPunct="1">
        <a:spcBef>
          <a:spcPct val="0"/>
        </a:spcBef>
        <a:spcAft>
          <a:spcPct val="0"/>
        </a:spcAft>
        <a:defRPr sz="2000">
          <a:solidFill>
            <a:srgbClr val="E11B22"/>
          </a:solidFill>
          <a:latin typeface="Arial"/>
          <a:ea typeface="ＭＳ Ｐゴシック" pitchFamily="108" charset="-128"/>
        </a:defRPr>
      </a:lvl7pPr>
      <a:lvl8pPr marL="1371600" algn="l" rtl="0" eaLnBrk="1" fontAlgn="base" hangingPunct="1">
        <a:spcBef>
          <a:spcPct val="0"/>
        </a:spcBef>
        <a:spcAft>
          <a:spcPct val="0"/>
        </a:spcAft>
        <a:defRPr sz="2000">
          <a:solidFill>
            <a:srgbClr val="E11B22"/>
          </a:solidFill>
          <a:latin typeface="Arial"/>
          <a:ea typeface="ＭＳ Ｐゴシック" pitchFamily="108" charset="-128"/>
        </a:defRPr>
      </a:lvl8pPr>
      <a:lvl9pPr marL="1828800" algn="l" rtl="0" eaLnBrk="1" fontAlgn="base" hangingPunct="1">
        <a:spcBef>
          <a:spcPct val="0"/>
        </a:spcBef>
        <a:spcAft>
          <a:spcPct val="0"/>
        </a:spcAft>
        <a:defRPr sz="2000">
          <a:solidFill>
            <a:srgbClr val="E11B22"/>
          </a:solidFill>
          <a:latin typeface="Arial"/>
          <a:ea typeface="ＭＳ Ｐゴシック" pitchFamily="108" charset="-128"/>
        </a:defRPr>
      </a:lvl9pPr>
    </p:titleStyle>
    <p:bodyStyle>
      <a:lvl1pPr marL="228600" indent="-228600" algn="l" rtl="0" eaLnBrk="1" fontAlgn="base" hangingPunct="1">
        <a:spcBef>
          <a:spcPts val="400"/>
        </a:spcBef>
        <a:spcAft>
          <a:spcPct val="0"/>
        </a:spcAft>
        <a:buClr>
          <a:schemeClr val="tx1"/>
        </a:buClr>
        <a:buFont typeface="Wingdings" pitchFamily="2" charset="2"/>
        <a:buChar char="§"/>
        <a:defRPr sz="1400">
          <a:solidFill>
            <a:schemeClr val="tx1"/>
          </a:solidFill>
          <a:latin typeface="微软雅黑" panose="020b0503020204020204" pitchFamily="34" charset="-122"/>
          <a:ea typeface="微软雅黑" panose="020b0503020204020204" pitchFamily="34" charset="-122"/>
          <a:cs typeface="+mn-cs"/>
        </a:defRPr>
      </a:lvl1pPr>
      <a:lvl2pPr marL="457200" indent="-228600" algn="l" rtl="0" eaLnBrk="1" fontAlgn="base" hangingPunct="1">
        <a:spcBef>
          <a:spcPts val="400"/>
        </a:spcBef>
        <a:spcAft>
          <a:spcPct val="0"/>
        </a:spcAft>
        <a:buClr>
          <a:schemeClr val="tx1"/>
        </a:buClr>
        <a:buChar char="–"/>
        <a:defRPr sz="1400">
          <a:solidFill>
            <a:schemeClr val="tx1"/>
          </a:solidFill>
          <a:latin typeface="微软雅黑" panose="020b0503020204020204" pitchFamily="34" charset="-122"/>
          <a:ea typeface="微软雅黑" panose="020b0503020204020204" pitchFamily="34" charset="-122"/>
        </a:defRPr>
      </a:lvl2pPr>
      <a:lvl3pPr marL="690563" indent="-228600" algn="l" rtl="0" eaLnBrk="1" fontAlgn="base" hangingPunct="1">
        <a:spcBef>
          <a:spcPts val="400"/>
        </a:spcBef>
        <a:spcAft>
          <a:spcPct val="0"/>
        </a:spcAft>
        <a:buClr>
          <a:schemeClr val="tx1"/>
        </a:buClr>
        <a:buChar char="•"/>
        <a:defRPr sz="1400">
          <a:solidFill>
            <a:schemeClr val="tx1"/>
          </a:solidFill>
          <a:latin typeface="微软雅黑" panose="020b0503020204020204" pitchFamily="34" charset="-122"/>
          <a:ea typeface="微软雅黑" panose="020b0503020204020204" pitchFamily="34" charset="-122"/>
        </a:defRPr>
      </a:lvl3pPr>
      <a:lvl4pPr marL="914400" indent="-225425" algn="l" rtl="0" eaLnBrk="1" fontAlgn="base" hangingPunct="1">
        <a:spcBef>
          <a:spcPts val="400"/>
        </a:spcBef>
        <a:spcAft>
          <a:spcPct val="0"/>
        </a:spcAft>
        <a:buClr>
          <a:schemeClr val="tx1"/>
        </a:buClr>
        <a:buFont typeface="Wingdings" pitchFamily="2" charset="2"/>
        <a:buChar char=""/>
        <a:defRPr sz="1400">
          <a:solidFill>
            <a:schemeClr val="tx1"/>
          </a:solidFill>
          <a:latin typeface="微软雅黑" panose="020b0503020204020204" pitchFamily="34" charset="-122"/>
          <a:ea typeface="微软雅黑" panose="020b0503020204020204" pitchFamily="34" charset="-122"/>
        </a:defRPr>
      </a:lvl4pPr>
      <a:lvl5pPr marL="1147763" indent="-231775" algn="l" rtl="0" eaLnBrk="1" fontAlgn="base" hangingPunct="1">
        <a:spcBef>
          <a:spcPts val="400"/>
        </a:spcBef>
        <a:spcAft>
          <a:spcPct val="0"/>
        </a:spcAft>
        <a:buClr>
          <a:schemeClr val="tx1"/>
        </a:buClr>
        <a:buFont typeface="Arial" pitchFamily="34" charset="0"/>
        <a:buChar char="-"/>
        <a:defRPr sz="1400">
          <a:solidFill>
            <a:schemeClr val="tx1"/>
          </a:solidFill>
          <a:latin typeface="微软雅黑" panose="020b0503020204020204" pitchFamily="34" charset="-122"/>
          <a:ea typeface="微软雅黑" panose="020b0503020204020204" pitchFamily="34" charset="-122"/>
        </a:defRPr>
      </a:lvl5pPr>
      <a:lvl6pPr marL="2057400" indent="-231775" algn="l" rtl="0" eaLnBrk="1" fontAlgn="base" hangingPunct="1">
        <a:spcBef>
          <a:spcPct val="25000"/>
        </a:spcBef>
        <a:spcAft>
          <a:spcPct val="0"/>
        </a:spcAft>
        <a:buClr>
          <a:schemeClr val="tx1"/>
        </a:buClr>
        <a:buChar char="»"/>
        <a:defRPr sz="1400">
          <a:solidFill>
            <a:schemeClr val="tx1"/>
          </a:solidFill>
          <a:latin typeface="+mn-lt"/>
          <a:ea typeface="+mn-ea"/>
        </a:defRPr>
      </a:lvl6pPr>
      <a:lvl7pPr marL="2514600" indent="-231775" algn="l" rtl="0" eaLnBrk="1" fontAlgn="base" hangingPunct="1">
        <a:spcBef>
          <a:spcPct val="25000"/>
        </a:spcBef>
        <a:spcAft>
          <a:spcPct val="0"/>
        </a:spcAft>
        <a:buClr>
          <a:schemeClr val="tx1"/>
        </a:buClr>
        <a:buChar char="»"/>
        <a:defRPr sz="1400">
          <a:solidFill>
            <a:schemeClr val="tx1"/>
          </a:solidFill>
          <a:latin typeface="+mn-lt"/>
          <a:ea typeface="+mn-ea"/>
        </a:defRPr>
      </a:lvl7pPr>
      <a:lvl8pPr marL="2971800" indent="-231775" algn="l" rtl="0" eaLnBrk="1" fontAlgn="base" hangingPunct="1">
        <a:spcBef>
          <a:spcPct val="25000"/>
        </a:spcBef>
        <a:spcAft>
          <a:spcPct val="0"/>
        </a:spcAft>
        <a:buClr>
          <a:schemeClr val="tx1"/>
        </a:buClr>
        <a:buChar char="»"/>
        <a:defRPr sz="1400">
          <a:solidFill>
            <a:schemeClr val="tx1"/>
          </a:solidFill>
          <a:latin typeface="+mn-lt"/>
          <a:ea typeface="+mn-ea"/>
        </a:defRPr>
      </a:lvl8pPr>
      <a:lvl9pPr marL="3429000" indent="-231775" algn="l" rtl="0" eaLnBrk="1" fontAlgn="base" hangingPunct="1">
        <a:spcBef>
          <a:spcPct val="25000"/>
        </a:spcBef>
        <a:spcAft>
          <a:spcPct val="0"/>
        </a:spcAft>
        <a:buClr>
          <a:schemeClr val="tx1"/>
        </a:buClr>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guide id="3" pos="576">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6.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microsoft.com/office/2007/relationships/diagramDrawing" Target="../diagrams/drawing1.xml" /><Relationship Id="rId3" Type="http://schemas.openxmlformats.org/officeDocument/2006/relationships/diagramData" Target="../diagrams/data1.xml" /><Relationship Id="rId4" Type="http://schemas.openxmlformats.org/officeDocument/2006/relationships/diagramLayout" Target="../diagrams/layout1.xml" /><Relationship Id="rId5" Type="http://schemas.openxmlformats.org/officeDocument/2006/relationships/diagramQuickStyle" Target="../diagrams/quickStyle1.xml" /><Relationship Id="rId6" Type="http://schemas.openxmlformats.org/officeDocument/2006/relationships/diagramColors" Target="../diagrams/colors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7.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6035153105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a:xfrm>
            <a:off x="457200" y="4149080"/>
            <a:ext cx="8229600" cy="822325"/>
          </a:xfrm>
        </p:spPr>
        <p:txBody>
          <a:bodyPr/>
          <a:lstStyle/>
          <a:p>
            <a:r>
              <a:rPr lang="zh-CN" altLang="en-US">
                <a:solidFill>
                  <a:srgbClr val="002060"/>
                </a:solidFill>
              </a:rPr>
              <a:t>科大讯飞领导力模型优化</a:t>
            </a:r>
            <a:br>
              <a:rPr lang="en-US" altLang="zh-CN">
                <a:solidFill>
                  <a:srgbClr val="002060"/>
                </a:solidFill>
              </a:rPr>
            </a:br>
            <a:r>
              <a:rPr lang="zh-CN" altLang="en-US">
                <a:solidFill>
                  <a:srgbClr val="002060"/>
                </a:solidFill>
              </a:rPr>
              <a:t>工作方法和安排说明</a:t>
            </a:r>
            <a:endParaRPr lang="en-US">
              <a:solidFill>
                <a:srgbClr val="002060"/>
              </a:solidFill>
            </a:endParaRPr>
          </a:p>
        </p:txBody>
      </p:sp>
    </p:spTree>
    <p:extLst>
      <p:ext uri="{BB962C8B-B14F-4D97-AF65-F5344CB8AC3E}">
        <p14:creationId xmlns:p14="http://schemas.microsoft.com/office/powerpoint/2010/main" val="42909955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6" name="表格 5"/>
          <p:cNvGraphicFramePr>
            <a:graphicFrameLocks noGrp="1"/>
          </p:cNvGraphicFramePr>
          <p:nvPr>
            <p:extLst/>
          </p:nvPr>
        </p:nvGraphicFramePr>
        <p:xfrm>
          <a:off x="457199" y="980728"/>
          <a:ext cx="8227221" cy="5184576"/>
        </p:xfrm>
        <a:graphic>
          <a:graphicData uri="http://schemas.openxmlformats.org/drawingml/2006/table">
            <a:tbl>
              <a:tblPr/>
              <a:tblGrid>
                <a:gridCol w="1199329">
                  <a:extLst>
                    <a:ext uri="{9D8B030D-6E8A-4147-A177-3AD203B41FA5}">
                      <a16:colId xmlns:a16="http://schemas.microsoft.com/office/drawing/2014/main" xmlns="" val="20000"/>
                    </a:ext>
                  </a:extLst>
                </a:gridCol>
                <a:gridCol w="5722383">
                  <a:extLst>
                    <a:ext uri="{9D8B030D-6E8A-4147-A177-3AD203B41FA5}">
                      <a16:colId xmlns:a16="http://schemas.microsoft.com/office/drawing/2014/main" xmlns="" val="20001"/>
                    </a:ext>
                  </a:extLst>
                </a:gridCol>
                <a:gridCol w="1305509">
                  <a:extLst>
                    <a:ext uri="{9D8B030D-6E8A-4147-A177-3AD203B41FA5}">
                      <a16:colId xmlns:a16="http://schemas.microsoft.com/office/drawing/2014/main" xmlns="" val="1331035002"/>
                    </a:ext>
                  </a:extLst>
                </a:gridCol>
              </a:tblGrid>
              <a:tr h="503036">
                <a:tc>
                  <a:txBody>
                    <a:bodyPr vert="horz" wrap="square"/>
                    <a:lstStyle/>
                    <a:p>
                      <a:pPr algn="ctr">
                        <a:lnSpc>
                          <a:spcPct val="100000"/>
                        </a:lnSpc>
                        <a:spcAft>
                          <a:spcPct val="0"/>
                        </a:spcAft>
                      </a:pPr>
                      <a:r>
                        <a:rPr lang="zh-CN" sz="1200" b="1" kern="100">
                          <a:solidFill>
                            <a:schemeClr val="bg1"/>
                          </a:solidFill>
                          <a:latin typeface="微软雅黑" panose="020b0503020204020204" pitchFamily="34" charset="-122"/>
                          <a:ea typeface="微软雅黑" panose="020b0503020204020204" pitchFamily="34" charset="-122"/>
                          <a:cs typeface="Times New Roman"/>
                        </a:rPr>
                        <a:t>时间安排</a:t>
                      </a:r>
                      <a:endParaRPr lang="zh-CN" sz="1200" kern="100">
                        <a:solidFill>
                          <a:schemeClr val="bg1"/>
                        </a:solidFill>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vert="horz" wrap="square"/>
                    <a:lstStyle/>
                    <a:p>
                      <a:pPr algn="ctr">
                        <a:lnSpc>
                          <a:spcPct val="100000"/>
                        </a:lnSpc>
                        <a:spcAft>
                          <a:spcPct val="0"/>
                        </a:spcAft>
                      </a:pPr>
                      <a:r>
                        <a:rPr lang="zh-CN" sz="1200" b="1" kern="100">
                          <a:solidFill>
                            <a:schemeClr val="bg1"/>
                          </a:solidFill>
                          <a:latin typeface="微软雅黑" panose="020b0503020204020204" pitchFamily="34" charset="-122"/>
                          <a:ea typeface="微软雅黑" panose="020b0503020204020204" pitchFamily="34" charset="-122"/>
                          <a:cs typeface="Times New Roman"/>
                        </a:rPr>
                        <a:t>议题</a:t>
                      </a:r>
                      <a:r>
                        <a:rPr lang="en-US" sz="1200" b="1" kern="100">
                          <a:solidFill>
                            <a:schemeClr val="bg1"/>
                          </a:solidFill>
                          <a:latin typeface="微软雅黑" panose="020b0503020204020204" pitchFamily="34" charset="-122"/>
                          <a:ea typeface="微软雅黑" panose="020b0503020204020204" pitchFamily="34" charset="-122"/>
                          <a:cs typeface="Times New Roman"/>
                        </a:rPr>
                        <a:t>/</a:t>
                      </a:r>
                      <a:r>
                        <a:rPr lang="zh-CN" sz="1200" b="1" kern="100">
                          <a:solidFill>
                            <a:schemeClr val="bg1"/>
                          </a:solidFill>
                          <a:latin typeface="微软雅黑" panose="020b0503020204020204" pitchFamily="34" charset="-122"/>
                          <a:ea typeface="微软雅黑" panose="020b0503020204020204" pitchFamily="34" charset="-122"/>
                          <a:cs typeface="Times New Roman"/>
                        </a:rPr>
                        <a:t>内容</a:t>
                      </a:r>
                      <a:endParaRPr lang="zh-CN" sz="1200" kern="100">
                        <a:solidFill>
                          <a:schemeClr val="bg1"/>
                        </a:solidFill>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vert="horz" wrap="square"/>
                    <a:lstStyle/>
                    <a:p>
                      <a:pPr algn="ctr">
                        <a:lnSpc>
                          <a:spcPct val="100000"/>
                        </a:lnSpc>
                        <a:spcAft>
                          <a:spcPct val="0"/>
                        </a:spcAft>
                      </a:pPr>
                      <a:r>
                        <a:rPr lang="zh-CN" altLang="en-US" sz="1200" b="1" kern="100">
                          <a:solidFill>
                            <a:schemeClr val="bg1"/>
                          </a:solidFill>
                          <a:latin typeface="微软雅黑" panose="020b0503020204020204" pitchFamily="34" charset="-122"/>
                          <a:ea typeface="微软雅黑" panose="020b0503020204020204" pitchFamily="34" charset="-122"/>
                          <a:cs typeface="Times New Roman"/>
                        </a:rPr>
                        <a:t>责任人</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xmlns="" val="10000"/>
                  </a:ext>
                </a:extLst>
              </a:tr>
              <a:tr h="366172">
                <a:tc rowSpan="2">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14:00 - 14:10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marR="0" lvl="0" indent="0" algn="l" defTabSz="914400" rtl="0" eaLnBrk="1" fontAlgn="auto" latinLnBrk="0" hangingPunct="1">
                        <a:lnSpc>
                          <a:spcPct val="100000"/>
                        </a:lnSpc>
                        <a:spcBef>
                          <a:spcPct val="0"/>
                        </a:spcBef>
                        <a:spcAft>
                          <a:spcPct val="0"/>
                        </a:spcAft>
                        <a:buClrTx/>
                        <a:buSzTx/>
                        <a:buFontTx/>
                        <a:buNone/>
                        <a:defRPr/>
                      </a:pPr>
                      <a:r>
                        <a:rPr lang="zh-CN" altLang="en-US" sz="1200" b="1" kern="100">
                          <a:solidFill>
                            <a:schemeClr val="tx1"/>
                          </a:solidFill>
                          <a:latin typeface="微软雅黑" panose="020b0503020204020204" pitchFamily="34" charset="-122"/>
                          <a:ea typeface="微软雅黑" panose="020b0503020204020204" pitchFamily="34" charset="-122"/>
                          <a:cs typeface="Times New Roman"/>
                        </a:rPr>
                        <a:t>引言</a:t>
                      </a:r>
                      <a:endParaRPr lang="zh-CN" altLang="zh-CN" sz="1200" b="1" kern="100">
                        <a:solidFill>
                          <a:schemeClr val="tx1"/>
                        </a:solidFill>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41605" indent="-141605" algn="ctr">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胡芷珺</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21077631"/>
                  </a:ext>
                </a:extLst>
              </a:tr>
              <a:tr h="366172">
                <a:tc vMerge="1">
                  <a:txBody>
                    <a:bodyPr vert="horz" wrap="square"/>
                    <a:lstStyle/>
                    <a:p>
                      <a:pPr algn="ctr">
                        <a:lnSpc>
                          <a:spcPct val="100000"/>
                        </a:lnSpc>
                        <a:spcAft>
                          <a:spcPct val="0"/>
                        </a:spcAft>
                      </a:pP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开场致辞</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41605" indent="-141605" algn="ctr">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陈康、李剑峰</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66172">
                <a:tc rowSpan="3">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14:10 - 14:40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项目背景及建模方法介绍</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rowSpan="2">
                  <a:txBody>
                    <a:bodyPr vert="horz" wrap="square"/>
                    <a:lstStyle/>
                    <a:p>
                      <a:pPr indent="179705" algn="ctr">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宋瑞锋</a:t>
                      </a:r>
                      <a:endParaRPr lang="en-US" alt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42573">
                <a:tc vMerge="1">
                  <a:txBody>
                    <a:bodyPr vert="horz" wrap="square"/>
                    <a:lstStyle/>
                    <a:p>
                      <a:pPr algn="ctr">
                        <a:lnSpc>
                          <a:spcPct val="100000"/>
                        </a:lnSpc>
                        <a:spcAft>
                          <a:spcPct val="0"/>
                        </a:spcAft>
                      </a:pPr>
                      <a:endParaRPr lang="en-US"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kern="100">
                          <a:latin typeface="微软雅黑" panose="020b0503020204020204" pitchFamily="34" charset="-122"/>
                          <a:ea typeface="微软雅黑" panose="020b0503020204020204" pitchFamily="34" charset="-122"/>
                          <a:cs typeface="Times New Roman"/>
                        </a:rPr>
                        <a:t>干部子模块</a:t>
                      </a:r>
                      <a:r>
                        <a:rPr lang="en-US" altLang="zh-CN" sz="1200" kern="100" baseline="0">
                          <a:latin typeface="微软雅黑" panose="020b0503020204020204" pitchFamily="34" charset="-122"/>
                          <a:ea typeface="微软雅黑" panose="020b0503020204020204" pitchFamily="34" charset="-122"/>
                          <a:cs typeface="Times New Roman"/>
                        </a:rPr>
                        <a:t> · </a:t>
                      </a:r>
                      <a:r>
                        <a:rPr lang="en-US" altLang="zh-CN" sz="1200" kern="100">
                          <a:latin typeface="微软雅黑" panose="020b0503020204020204" pitchFamily="34" charset="-122"/>
                          <a:ea typeface="微软雅黑" panose="020b0503020204020204" pitchFamily="34" charset="-122"/>
                          <a:cs typeface="Times New Roman"/>
                        </a:rPr>
                        <a:t>2019</a:t>
                      </a:r>
                      <a:r>
                        <a:rPr lang="zh-CN" altLang="en-US" sz="1200" kern="100">
                          <a:latin typeface="微软雅黑" panose="020b0503020204020204" pitchFamily="34" charset="-122"/>
                          <a:ea typeface="微软雅黑" panose="020b0503020204020204" pitchFamily="34" charset="-122"/>
                          <a:cs typeface="Times New Roman"/>
                        </a:rPr>
                        <a:t>年整体项目规划</a:t>
                      </a:r>
                      <a:endParaRPr lang="en-US" alt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indent="179705" algn="ctr">
                        <a:lnSpc>
                          <a:spcPct val="100000"/>
                        </a:lnSpc>
                        <a:spcAft>
                          <a:spcPct val="0"/>
                        </a:spcAft>
                      </a:pPr>
                      <a:endParaRPr lang="en-US" alt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42573">
                <a:tc vMerge="1">
                  <a:txBody>
                    <a:bodyPr vert="horz" wrap="square"/>
                    <a:lstStyle/>
                    <a:p>
                      <a:pPr algn="ctr">
                        <a:lnSpc>
                          <a:spcPct val="100000"/>
                        </a:lnSpc>
                        <a:spcAft>
                          <a:spcPct val="0"/>
                        </a:spcAft>
                      </a:pPr>
                      <a:endParaRPr lang="en-US"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kern="100">
                          <a:latin typeface="微软雅黑" panose="020b0503020204020204" pitchFamily="34" charset="-122"/>
                          <a:ea typeface="微软雅黑" panose="020b0503020204020204" pitchFamily="34" charset="-122"/>
                          <a:cs typeface="Times New Roman"/>
                        </a:rPr>
                        <a:t>领导力模型构建方法及初步成果                                          </a:t>
                      </a:r>
                      <a:endParaRPr lang="en-US" alt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rowSpan="4">
                  <a:txBody>
                    <a:bodyPr vert="horz" wrap="square"/>
                    <a:lstStyle/>
                    <a:p>
                      <a:pPr indent="179705" algn="ctr">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陆游、陈珂</a:t>
                      </a:r>
                      <a:endParaRPr lang="en-US" alt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41576">
                <a:tc rowSpan="3">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14:40 - 15:00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领导力具体能力指标及分级展示、写法说明</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a:lnSpc>
                          <a:spcPct val="100000"/>
                        </a:lnSpc>
                        <a:spcAft>
                          <a:spcPct val="0"/>
                        </a:spcAft>
                      </a:pP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281596">
                <a:tc vMerge="1">
                  <a:txBody>
                    <a:bodyPr vert="horz" wrap="square"/>
                    <a:lstStyle/>
                    <a:p>
                      <a:pPr algn="ctr">
                        <a:lnSpc>
                          <a:spcPct val="100000"/>
                        </a:lnSpc>
                        <a:spcAft>
                          <a:spcPct val="0"/>
                        </a:spcAft>
                      </a:pPr>
                      <a:endParaRPr lang="en-US"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kern="100">
                          <a:latin typeface="微软雅黑" panose="020b0503020204020204" pitchFamily="34" charset="-122"/>
                          <a:ea typeface="微软雅黑" panose="020b0503020204020204" pitchFamily="34" charset="-122"/>
                          <a:cs typeface="Times New Roman"/>
                        </a:rPr>
                        <a:t>能力指标构成介绍                                                                      </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indent="179705">
                        <a:lnSpc>
                          <a:spcPct val="100000"/>
                        </a:lnSpc>
                        <a:spcAft>
                          <a:spcPct val="0"/>
                        </a:spcAft>
                      </a:pP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57859">
                <a:tc vMerge="1">
                  <a:txBody>
                    <a:bodyPr vert="horz" wrap="square"/>
                    <a:lstStyle/>
                    <a:p>
                      <a:pPr algn="ctr">
                        <a:lnSpc>
                          <a:spcPct val="100000"/>
                        </a:lnSpc>
                        <a:spcAft>
                          <a:spcPct val="0"/>
                        </a:spcAft>
                      </a:pPr>
                      <a:endParaRPr lang="en-US"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kern="100">
                          <a:latin typeface="微软雅黑" panose="020b0503020204020204" pitchFamily="34" charset="-122"/>
                          <a:ea typeface="微软雅黑" panose="020b0503020204020204" pitchFamily="34" charset="-122"/>
                          <a:cs typeface="Times New Roman"/>
                        </a:rPr>
                        <a:t>分级的要点及参考材料运用                                                            </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indent="179705">
                        <a:lnSpc>
                          <a:spcPct val="100000"/>
                        </a:lnSpc>
                        <a:spcAft>
                          <a:spcPct val="0"/>
                        </a:spcAft>
                      </a:pP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401216">
                <a:tc>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15:00 - 15:50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能力指标命名、定义及分级关键点选择与补充</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algn="ctr">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各研讨组</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02885">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altLang="zh-CN" sz="1200" b="1" kern="100">
                          <a:latin typeface="微软雅黑" panose="020b0503020204020204" pitchFamily="34" charset="-122"/>
                          <a:ea typeface="微软雅黑" panose="020b0503020204020204" pitchFamily="34" charset="-122"/>
                          <a:cs typeface="Times New Roman"/>
                        </a:rPr>
                        <a:t>15:50 - 17:20</a:t>
                      </a:r>
                      <a:endParaRPr lang="zh-CN" alt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marR="0" lvl="0" indent="0" algn="l" defTabSz="914400" rtl="0" eaLnBrk="1" fontAlgn="auto" latinLnBrk="0" hangingPunct="1">
                        <a:lnSpc>
                          <a:spcPct val="100000"/>
                        </a:lnSpc>
                        <a:spcBef>
                          <a:spcPct val="0"/>
                        </a:spcBef>
                        <a:spcAft>
                          <a:spcPct val="0"/>
                        </a:spcAft>
                        <a:buClrTx/>
                        <a:buSzTx/>
                        <a:buFontTx/>
                        <a:buNone/>
                        <a:defRPr/>
                      </a:pPr>
                      <a:r>
                        <a:rPr lang="zh-CN" altLang="en-US" sz="1200" b="1" kern="100">
                          <a:solidFill>
                            <a:schemeClr val="tx1"/>
                          </a:solidFill>
                          <a:latin typeface="微软雅黑" panose="020b0503020204020204" pitchFamily="34" charset="-122"/>
                          <a:ea typeface="微软雅黑" panose="020b0503020204020204" pitchFamily="34" charset="-122"/>
                          <a:cs typeface="Times New Roman"/>
                        </a:rPr>
                        <a:t>各组研讨指标名称、含义及分级要点成果；晒成果及其他组提建议、讨论</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rowSpan="3">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200" b="1" i="0" u="none" strike="noStrike" kern="1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Times New Roman"/>
                        </a:rPr>
                        <a:t>各研讨组</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r h="363507">
                <a:tc>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17:20 </a:t>
                      </a:r>
                      <a:r>
                        <a:rPr lang="en-US" altLang="zh-CN" sz="1200" b="1" kern="100">
                          <a:latin typeface="微软雅黑" panose="020b0503020204020204" pitchFamily="34" charset="-122"/>
                          <a:ea typeface="微软雅黑" panose="020b0503020204020204" pitchFamily="34" charset="-122"/>
                          <a:cs typeface="Times New Roman"/>
                        </a:rPr>
                        <a:t>- </a:t>
                      </a:r>
                      <a:r>
                        <a:rPr lang="en-US" sz="1200" b="1" kern="100">
                          <a:latin typeface="微软雅黑" panose="020b0503020204020204" pitchFamily="34" charset="-122"/>
                          <a:ea typeface="微软雅黑" panose="020b0503020204020204" pitchFamily="34" charset="-122"/>
                          <a:cs typeface="Times New Roman"/>
                        </a:rPr>
                        <a:t>17:40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根据建议、讨论输入，修订指标名称、含义及分级行为描述                        </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a:lnSpc>
                          <a:spcPct val="100000"/>
                        </a:lnSpc>
                        <a:spcAft>
                          <a:spcPct val="0"/>
                        </a:spcAft>
                      </a:pP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1"/>
                  </a:ext>
                </a:extLst>
              </a:tr>
              <a:tr h="425268">
                <a:tc>
                  <a:txBody>
                    <a:bodyPr vert="horz" wrap="square"/>
                    <a:lstStyle/>
                    <a:p>
                      <a:pPr algn="ctr">
                        <a:lnSpc>
                          <a:spcPct val="100000"/>
                        </a:lnSpc>
                        <a:spcAft>
                          <a:spcPct val="0"/>
                        </a:spcAft>
                      </a:pPr>
                      <a:r>
                        <a:rPr lang="en-US" sz="1200" b="1" kern="100">
                          <a:latin typeface="微软雅黑" panose="020b0503020204020204" pitchFamily="34" charset="-122"/>
                          <a:ea typeface="微软雅黑" panose="020b0503020204020204" pitchFamily="34" charset="-122"/>
                          <a:cs typeface="Times New Roman"/>
                        </a:rPr>
                        <a:t>17:40 - 18:00</a:t>
                      </a:r>
                      <a:endParaRPr lang="zh-CN" sz="120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各组汇报最终修订成果，预留“停车场”建议</a:t>
                      </a: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vert="horz" wrap="square"/>
                    <a:lstStyle/>
                    <a:p>
                      <a:pPr>
                        <a:lnSpc>
                          <a:spcPct val="100000"/>
                        </a:lnSpc>
                        <a:spcAft>
                          <a:spcPct val="0"/>
                        </a:spcAft>
                      </a:pPr>
                      <a:endParaRPr 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2"/>
                  </a:ext>
                </a:extLst>
              </a:tr>
              <a:tr h="423971">
                <a:tc>
                  <a:txBody>
                    <a:bodyPr vert="horz" wrap="square"/>
                    <a:lstStyle/>
                    <a:p>
                      <a:pPr marL="0" algn="ctr" defTabSz="914400" rtl="0" eaLnBrk="1" latinLnBrk="0" hangingPunct="1">
                        <a:lnSpc>
                          <a:spcPct val="100000"/>
                        </a:lnSpc>
                        <a:spcAft>
                          <a:spcPct val="0"/>
                        </a:spcAft>
                      </a:pPr>
                      <a:r>
                        <a:rPr lang="en-US" altLang="zh-CN" sz="1200" b="1" kern="100">
                          <a:solidFill>
                            <a:schemeClr val="tx1"/>
                          </a:solidFill>
                          <a:latin typeface="微软雅黑" panose="020b0503020204020204" pitchFamily="34" charset="-122"/>
                          <a:ea typeface="微软雅黑" panose="020b0503020204020204" pitchFamily="34" charset="-122"/>
                          <a:cs typeface="Times New Roman"/>
                        </a:rPr>
                        <a:t>18:00 </a:t>
                      </a:r>
                      <a:r>
                        <a:rPr lang="en-US" altLang="zh-CN" sz="1200" b="1" kern="100">
                          <a:latin typeface="微软雅黑" panose="020b0503020204020204" pitchFamily="34" charset="-122"/>
                          <a:ea typeface="微软雅黑" panose="020b0503020204020204" pitchFamily="34" charset="-122"/>
                          <a:cs typeface="Times New Roman"/>
                        </a:rPr>
                        <a:t>- 18:15</a:t>
                      </a:r>
                      <a:endParaRPr lang="zh-CN" altLang="en-US" sz="1200" b="1" kern="100">
                        <a:solidFill>
                          <a:schemeClr val="tx1"/>
                        </a:solidFill>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180000" indent="0" algn="l">
                        <a:lnSpc>
                          <a:spcPct val="100000"/>
                        </a:lnSpc>
                        <a:spcAft>
                          <a:spcPct val="0"/>
                        </a:spcAft>
                      </a:pPr>
                      <a:r>
                        <a:rPr lang="zh-CN" altLang="en-US" sz="1200" b="1" kern="100">
                          <a:latin typeface="微软雅黑" panose="020b0503020204020204" pitchFamily="34" charset="-122"/>
                          <a:ea typeface="微软雅黑" panose="020b0503020204020204" pitchFamily="34" charset="-122"/>
                          <a:cs typeface="Times New Roman"/>
                        </a:rPr>
                        <a:t>下一步工作安排                                     </a:t>
                      </a:r>
                      <a:endParaRPr lang="zh-CN" sz="1200" b="0"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200" b="1" kern="100">
                          <a:latin typeface="微软雅黑" panose="020b0503020204020204" pitchFamily="34" charset="-122"/>
                          <a:ea typeface="微软雅黑" panose="020b0503020204020204" pitchFamily="34" charset="-122"/>
                          <a:cs typeface="Times New Roman"/>
                        </a:rPr>
                        <a:t>胡芷珺</a:t>
                      </a:r>
                      <a:endParaRPr lang="zh-CN" altLang="zh-CN" sz="1200" b="1" kern="100">
                        <a:latin typeface="微软雅黑" panose="020b0503020204020204" pitchFamily="34" charset="-122"/>
                        <a:ea typeface="微软雅黑" panose="020b0503020204020204" pitchFamily="34" charset="-122"/>
                        <a:cs typeface="Times New Roman"/>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78057266"/>
                  </a:ext>
                </a:extLst>
              </a:tr>
            </a:tbl>
          </a:graphicData>
        </a:graphic>
      </p:graphicFrame>
      <p:sp>
        <p:nvSpPr>
          <p:cNvPr id="2" name="Title 1"/>
          <p:cNvSpPr>
            <a:spLocks noGrp="1"/>
          </p:cNvSpPr>
          <p:nvPr>
            <p:ph type="title"/>
          </p:nvPr>
        </p:nvSpPr>
        <p:spPr>
          <a:xfrm>
            <a:off x="454819" y="223837"/>
            <a:ext cx="8229600" cy="520700"/>
          </a:xfrm>
        </p:spPr>
        <p:txBody>
          <a:bodyPr/>
          <a:lstStyle/>
          <a:p>
            <a:r>
              <a:rPr lang="zh-CN" altLang="en-US"/>
              <a:t>领导力模型建模研讨会日程</a:t>
            </a:r>
          </a:p>
        </p:txBody>
      </p:sp>
    </p:spTree>
    <p:extLst>
      <p:ext uri="{BB962C8B-B14F-4D97-AF65-F5344CB8AC3E}">
        <p14:creationId xmlns:p14="http://schemas.microsoft.com/office/powerpoint/2010/main" val="1187250962"/>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xmlns="" id="{238C03AC-3AAE-48F3-B654-5AD7A6EC8AE1}"/>
              </a:ext>
            </a:extLst>
          </p:cNvPr>
          <p:cNvSpPr>
            <a:spLocks noGrp="1"/>
          </p:cNvSpPr>
          <p:nvPr>
            <p:ph type="ctrTitle"/>
          </p:nvPr>
        </p:nvSpPr>
        <p:spPr/>
        <p:txBody>
          <a:bodyPr/>
          <a:lstStyle/>
          <a:p>
            <a:r>
              <a:rPr lang="zh-CN" altLang="en-US"/>
              <a:t>项目背景及模型构建方法</a:t>
            </a:r>
          </a:p>
        </p:txBody>
      </p:sp>
      <p:sp>
        <p:nvSpPr>
          <p:cNvPr id="4" name="Subtitle 3">
            <a:extLst>
              <a:ext uri="{FF2B5EF4-FFF2-40B4-BE49-F238E27FC236}">
                <a16:creationId xmlns:a16="http://schemas.microsoft.com/office/drawing/2014/main" xmlns="" id="{0CF537E6-E53F-420F-8F9B-7975657C2FF1}"/>
              </a:ext>
            </a:extLst>
          </p:cNvPr>
          <p:cNvSpPr>
            <a:spLocks noGrp="1"/>
          </p:cNvSpPr>
          <p:nvPr>
            <p:ph type="subTitle" idx="1"/>
          </p:nvPr>
        </p:nvSpPr>
        <p:spPr>
          <a:xfrm>
            <a:off x="457200" y="3809868"/>
            <a:ext cx="8221579" cy="859018"/>
          </a:xfrm>
        </p:spPr>
        <p:txBody>
          <a:bodyPr/>
          <a:lstStyle/>
          <a:p>
            <a:pPr>
              <a:lnSpc>
                <a:spcPct val="150000"/>
              </a:lnSpc>
            </a:pPr>
            <a:r>
              <a:rPr lang="zh-CN" altLang="en-US" b="1"/>
              <a:t>干部子模块 </a:t>
            </a:r>
            <a:r>
              <a:rPr lang="en-US" altLang="zh-CN" b="1"/>
              <a:t>· 2019</a:t>
            </a:r>
            <a:r>
              <a:rPr lang="zh-CN" altLang="en-US" b="1"/>
              <a:t>年项目整体规划</a:t>
            </a:r>
            <a:endParaRPr lang="en-US" altLang="zh-CN" b="1"/>
          </a:p>
          <a:p>
            <a:pPr>
              <a:lnSpc>
                <a:spcPct val="150000"/>
              </a:lnSpc>
            </a:pPr>
            <a:r>
              <a:rPr lang="zh-CN" altLang="en-US"/>
              <a:t>模型构建的方法及能力指标构成</a:t>
            </a:r>
            <a:endParaRPr lang="en-US" altLang="zh-CN"/>
          </a:p>
        </p:txBody>
      </p:sp>
    </p:spTree>
    <p:extLst>
      <p:ext uri="{BB962C8B-B14F-4D97-AF65-F5344CB8AC3E}">
        <p14:creationId xmlns:p14="http://schemas.microsoft.com/office/powerpoint/2010/main" val="345429039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5484755-A901-4902-AF5D-520CBCC33BC4}"/>
              </a:ext>
            </a:extLst>
          </p:cNvPr>
          <p:cNvSpPr>
            <a:spLocks noGrp="1"/>
          </p:cNvSpPr>
          <p:nvPr>
            <p:ph type="title"/>
          </p:nvPr>
        </p:nvSpPr>
        <p:spPr/>
        <p:txBody>
          <a:bodyPr/>
          <a:lstStyle/>
          <a:p>
            <a:r>
              <a:rPr lang="zh-CN" altLang="en-US"/>
              <a:t>干部子模块项目整体规划概览</a:t>
            </a:r>
            <a:endParaRPr lang="zh-CN" altLang="en-US"/>
          </a:p>
        </p:txBody>
      </p:sp>
      <p:grpSp>
        <p:nvGrpSpPr>
          <p:cNvPr id="9" name="组合 8"/>
          <p:cNvGrpSpPr/>
          <p:nvPr/>
        </p:nvGrpSpPr>
        <p:grpSpPr>
          <a:xfrm>
            <a:off x="611560" y="1196752"/>
            <a:ext cx="8435280" cy="432073"/>
            <a:chOff x="647453" y="1196727"/>
            <a:chExt cx="7895331" cy="432073"/>
          </a:xfrm>
        </p:grpSpPr>
        <p:sp>
          <p:nvSpPr>
            <p:cNvPr id="3" name="îṥlîdè"/>
            <p:cNvSpPr/>
            <p:nvPr/>
          </p:nvSpPr>
          <p:spPr>
            <a:xfrm>
              <a:off x="647453" y="1196727"/>
              <a:ext cx="1954560" cy="432048"/>
            </a:xfrm>
            <a:prstGeom prst="roundRect">
              <a:avLst>
                <a:gd name="adj"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4406" tIns="42203" rIns="84406" bIns="42203" rtlCol="0" anchor="ctr">
              <a:normAutofit/>
            </a:bodyPr>
            <a:lstStyle>
              <a:defPPr>
                <a:defRPr lang="en-US"/>
              </a:defPPr>
              <a:lvl1pPr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5pPr>
              <a:lvl6pPr marL="2286000" algn="l" defTabSz="914400" rtl="0" eaLnBrk="1" latinLnBrk="0" hangingPunct="1">
                <a:defRPr sz="2400" kern="1200">
                  <a:solidFill>
                    <a:srgbClr val="FFFFFF"/>
                  </a:solidFill>
                  <a:latin typeface="Arial"/>
                  <a:ea typeface="ＭＳ Ｐゴシック" pitchFamily="108" charset="-128"/>
                  <a:cs typeface="+mn-cs"/>
                </a:defRPr>
              </a:lvl6pPr>
              <a:lvl7pPr marL="2743200" algn="l" defTabSz="914400" rtl="0" eaLnBrk="1" latinLnBrk="0" hangingPunct="1">
                <a:defRPr sz="2400" kern="1200">
                  <a:solidFill>
                    <a:srgbClr val="FFFFFF"/>
                  </a:solidFill>
                  <a:latin typeface="Arial"/>
                  <a:ea typeface="ＭＳ Ｐゴシック" pitchFamily="108" charset="-128"/>
                  <a:cs typeface="+mn-cs"/>
                </a:defRPr>
              </a:lvl7pPr>
              <a:lvl8pPr marL="3200400" algn="l" defTabSz="914400" rtl="0" eaLnBrk="1" latinLnBrk="0" hangingPunct="1">
                <a:defRPr sz="2400" kern="1200">
                  <a:solidFill>
                    <a:srgbClr val="FFFFFF"/>
                  </a:solidFill>
                  <a:latin typeface="Arial"/>
                  <a:ea typeface="ＭＳ Ｐゴシック" pitchFamily="108" charset="-128"/>
                  <a:cs typeface="+mn-cs"/>
                </a:defRPr>
              </a:lvl8pPr>
              <a:lvl9pPr marL="3657600" algn="l" defTabSz="914400" rtl="0" eaLnBrk="1" latinLnBrk="0" hangingPunct="1">
                <a:defRPr sz="2400" kern="1200">
                  <a:solidFill>
                    <a:srgbClr val="FFFFFF"/>
                  </a:solidFill>
                  <a:latin typeface="Arial"/>
                  <a:ea typeface="ＭＳ Ｐゴシック" pitchFamily="108" charset="-128"/>
                  <a:cs typeface="+mn-cs"/>
                </a:defRPr>
              </a:lvl9pPr>
            </a:lstStyle>
            <a:p>
              <a:pPr marL="0" marR="0" lvl="0" indent="0" algn="ctr" defTabSz="843496" rtl="0" eaLnBrk="1" fontAlgn="auto" latinLnBrk="0" hangingPunct="1">
                <a:lnSpc>
                  <a:spcPct val="100000"/>
                </a:lnSpc>
                <a:spcBef>
                  <a:spcPct val="0"/>
                </a:spcBef>
                <a:spcAft>
                  <a:spcPct val="0"/>
                </a:spcAft>
                <a:buClrTx/>
                <a:buSzTx/>
                <a:buFontTx/>
                <a:buNone/>
                <a:defRPr/>
              </a:pPr>
              <a:r>
                <a:rPr kumimoji="0" 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3</a:t>
              </a: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月份</a:t>
              </a:r>
              <a:endParaRPr kumimoji="0" 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îṥlîdè"/>
            <p:cNvSpPr/>
            <p:nvPr/>
          </p:nvSpPr>
          <p:spPr>
            <a:xfrm>
              <a:off x="2627673" y="1196727"/>
              <a:ext cx="1954560" cy="432048"/>
            </a:xfrm>
            <a:prstGeom prst="roundRect">
              <a:avLst>
                <a:gd name="adj" fmla="val 0"/>
              </a:avLst>
            </a:prstGeom>
            <a:solidFill>
              <a:srgbClr val="2394C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4406" tIns="42203" rIns="84406" bIns="42203" rtlCol="0" anchor="ctr">
              <a:normAutofit/>
            </a:bodyPr>
            <a:lstStyle>
              <a:defPPr>
                <a:defRPr lang="en-US"/>
              </a:defPPr>
              <a:lvl1pPr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5pPr>
              <a:lvl6pPr marL="2286000" algn="l" defTabSz="914400" rtl="0" eaLnBrk="1" latinLnBrk="0" hangingPunct="1">
                <a:defRPr sz="2400" kern="1200">
                  <a:solidFill>
                    <a:srgbClr val="FFFFFF"/>
                  </a:solidFill>
                  <a:latin typeface="Arial"/>
                  <a:ea typeface="ＭＳ Ｐゴシック" pitchFamily="108" charset="-128"/>
                  <a:cs typeface="+mn-cs"/>
                </a:defRPr>
              </a:lvl6pPr>
              <a:lvl7pPr marL="2743200" algn="l" defTabSz="914400" rtl="0" eaLnBrk="1" latinLnBrk="0" hangingPunct="1">
                <a:defRPr sz="2400" kern="1200">
                  <a:solidFill>
                    <a:srgbClr val="FFFFFF"/>
                  </a:solidFill>
                  <a:latin typeface="Arial"/>
                  <a:ea typeface="ＭＳ Ｐゴシック" pitchFamily="108" charset="-128"/>
                  <a:cs typeface="+mn-cs"/>
                </a:defRPr>
              </a:lvl7pPr>
              <a:lvl8pPr marL="3200400" algn="l" defTabSz="914400" rtl="0" eaLnBrk="1" latinLnBrk="0" hangingPunct="1">
                <a:defRPr sz="2400" kern="1200">
                  <a:solidFill>
                    <a:srgbClr val="FFFFFF"/>
                  </a:solidFill>
                  <a:latin typeface="Arial"/>
                  <a:ea typeface="ＭＳ Ｐゴシック" pitchFamily="108" charset="-128"/>
                  <a:cs typeface="+mn-cs"/>
                </a:defRPr>
              </a:lvl8pPr>
              <a:lvl9pPr marL="3657600" algn="l" defTabSz="914400" rtl="0" eaLnBrk="1" latinLnBrk="0" hangingPunct="1">
                <a:defRPr sz="2400" kern="1200">
                  <a:solidFill>
                    <a:srgbClr val="FFFFFF"/>
                  </a:solidFill>
                  <a:latin typeface="Arial"/>
                  <a:ea typeface="ＭＳ Ｐゴシック" pitchFamily="108" charset="-128"/>
                  <a:cs typeface="+mn-cs"/>
                </a:defRPr>
              </a:lvl9pPr>
            </a:lstStyle>
            <a:p>
              <a:pPr marL="0" marR="0" lvl="0" indent="0" algn="ctr" defTabSz="843496" rtl="0" eaLnBrk="1" fontAlgn="auto"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4</a:t>
              </a: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月份</a:t>
              </a:r>
              <a:endParaRPr kumimoji="0" 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îṥlîdè"/>
            <p:cNvSpPr/>
            <p:nvPr/>
          </p:nvSpPr>
          <p:spPr>
            <a:xfrm>
              <a:off x="4607893" y="1196752"/>
              <a:ext cx="1954560" cy="432048"/>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4406" tIns="42203" rIns="84406" bIns="42203" rtlCol="0" anchor="ctr">
              <a:normAutofit/>
            </a:bodyPr>
            <a:lstStyle>
              <a:defPPr>
                <a:defRPr lang="en-US"/>
              </a:defPPr>
              <a:lvl1pPr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5pPr>
              <a:lvl6pPr marL="2286000" algn="l" defTabSz="914400" rtl="0" eaLnBrk="1" latinLnBrk="0" hangingPunct="1">
                <a:defRPr sz="2400" kern="1200">
                  <a:solidFill>
                    <a:srgbClr val="FFFFFF"/>
                  </a:solidFill>
                  <a:latin typeface="Arial"/>
                  <a:ea typeface="ＭＳ Ｐゴシック" pitchFamily="108" charset="-128"/>
                  <a:cs typeface="+mn-cs"/>
                </a:defRPr>
              </a:lvl6pPr>
              <a:lvl7pPr marL="2743200" algn="l" defTabSz="914400" rtl="0" eaLnBrk="1" latinLnBrk="0" hangingPunct="1">
                <a:defRPr sz="2400" kern="1200">
                  <a:solidFill>
                    <a:srgbClr val="FFFFFF"/>
                  </a:solidFill>
                  <a:latin typeface="Arial"/>
                  <a:ea typeface="ＭＳ Ｐゴシック" pitchFamily="108" charset="-128"/>
                  <a:cs typeface="+mn-cs"/>
                </a:defRPr>
              </a:lvl7pPr>
              <a:lvl8pPr marL="3200400" algn="l" defTabSz="914400" rtl="0" eaLnBrk="1" latinLnBrk="0" hangingPunct="1">
                <a:defRPr sz="2400" kern="1200">
                  <a:solidFill>
                    <a:srgbClr val="FFFFFF"/>
                  </a:solidFill>
                  <a:latin typeface="Arial"/>
                  <a:ea typeface="ＭＳ Ｐゴシック" pitchFamily="108" charset="-128"/>
                  <a:cs typeface="+mn-cs"/>
                </a:defRPr>
              </a:lvl8pPr>
              <a:lvl9pPr marL="3657600" algn="l" defTabSz="914400" rtl="0" eaLnBrk="1" latinLnBrk="0" hangingPunct="1">
                <a:defRPr sz="2400" kern="1200">
                  <a:solidFill>
                    <a:srgbClr val="FFFFFF"/>
                  </a:solidFill>
                  <a:latin typeface="Arial"/>
                  <a:ea typeface="ＭＳ Ｐゴシック" pitchFamily="108" charset="-128"/>
                  <a:cs typeface="+mn-cs"/>
                </a:defRPr>
              </a:lvl9pPr>
            </a:lstStyle>
            <a:p>
              <a:pPr marL="0" marR="0" lvl="0" indent="0" algn="ctr" defTabSz="843496" rtl="0" eaLnBrk="1" fontAlgn="auto"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5</a:t>
              </a: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月份</a:t>
              </a:r>
              <a:endParaRPr kumimoji="0" 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îṥlîdè"/>
            <p:cNvSpPr/>
            <p:nvPr/>
          </p:nvSpPr>
          <p:spPr>
            <a:xfrm>
              <a:off x="6588224" y="1196727"/>
              <a:ext cx="1954560" cy="432048"/>
            </a:xfrm>
            <a:prstGeom prst="roundRect">
              <a:avLst>
                <a:gd name="adj" fmla="val 0"/>
              </a:avLst>
            </a:prstGeom>
            <a:solidFill>
              <a:srgbClr val="17628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4406" tIns="42203" rIns="84406" bIns="42203" rtlCol="0" anchor="ctr">
              <a:normAutofit/>
            </a:bodyPr>
            <a:lstStyle>
              <a:defPPr>
                <a:defRPr lang="en-US"/>
              </a:defPPr>
              <a:lvl1pPr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rgbClr val="FFFFFF"/>
                  </a:solidFill>
                  <a:latin typeface="Arial"/>
                  <a:ea typeface="ＭＳ Ｐゴシック" pitchFamily="108" charset="-128"/>
                  <a:cs typeface="+mn-cs"/>
                </a:defRPr>
              </a:lvl5pPr>
              <a:lvl6pPr marL="2286000" algn="l" defTabSz="914400" rtl="0" eaLnBrk="1" latinLnBrk="0" hangingPunct="1">
                <a:defRPr sz="2400" kern="1200">
                  <a:solidFill>
                    <a:srgbClr val="FFFFFF"/>
                  </a:solidFill>
                  <a:latin typeface="Arial"/>
                  <a:ea typeface="ＭＳ Ｐゴシック" pitchFamily="108" charset="-128"/>
                  <a:cs typeface="+mn-cs"/>
                </a:defRPr>
              </a:lvl6pPr>
              <a:lvl7pPr marL="2743200" algn="l" defTabSz="914400" rtl="0" eaLnBrk="1" latinLnBrk="0" hangingPunct="1">
                <a:defRPr sz="2400" kern="1200">
                  <a:solidFill>
                    <a:srgbClr val="FFFFFF"/>
                  </a:solidFill>
                  <a:latin typeface="Arial"/>
                  <a:ea typeface="ＭＳ Ｐゴシック" pitchFamily="108" charset="-128"/>
                  <a:cs typeface="+mn-cs"/>
                </a:defRPr>
              </a:lvl7pPr>
              <a:lvl8pPr marL="3200400" algn="l" defTabSz="914400" rtl="0" eaLnBrk="1" latinLnBrk="0" hangingPunct="1">
                <a:defRPr sz="2400" kern="1200">
                  <a:solidFill>
                    <a:srgbClr val="FFFFFF"/>
                  </a:solidFill>
                  <a:latin typeface="Arial"/>
                  <a:ea typeface="ＭＳ Ｐゴシック" pitchFamily="108" charset="-128"/>
                  <a:cs typeface="+mn-cs"/>
                </a:defRPr>
              </a:lvl8pPr>
              <a:lvl9pPr marL="3657600" algn="l" defTabSz="914400" rtl="0" eaLnBrk="1" latinLnBrk="0" hangingPunct="1">
                <a:defRPr sz="2400" kern="1200">
                  <a:solidFill>
                    <a:srgbClr val="FFFFFF"/>
                  </a:solidFill>
                  <a:latin typeface="Arial"/>
                  <a:ea typeface="ＭＳ Ｐゴシック" pitchFamily="108" charset="-128"/>
                  <a:cs typeface="+mn-cs"/>
                </a:defRPr>
              </a:lvl9pPr>
            </a:lstStyle>
            <a:p>
              <a:pPr marL="0" marR="0" lvl="0" indent="0" algn="ctr" defTabSz="843496" rtl="0" eaLnBrk="1" fontAlgn="auto"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6</a:t>
              </a: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月份</a:t>
              </a:r>
              <a:endParaRPr kumimoji="0" 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0" name="矩形 9"/>
          <p:cNvSpPr/>
          <p:nvPr/>
        </p:nvSpPr>
        <p:spPr bwMode="auto">
          <a:xfrm>
            <a:off x="179512" y="1628428"/>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人才标准</a:t>
            </a:r>
          </a:p>
        </p:txBody>
      </p:sp>
      <p:sp>
        <p:nvSpPr>
          <p:cNvPr id="12" name="矩形 11"/>
          <p:cNvSpPr/>
          <p:nvPr/>
        </p:nvSpPr>
        <p:spPr bwMode="auto">
          <a:xfrm>
            <a:off x="179512" y="2759050"/>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a:t>
            </a:r>
          </a:p>
        </p:txBody>
      </p:sp>
      <p:sp>
        <p:nvSpPr>
          <p:cNvPr id="13" name="矩形 12"/>
          <p:cNvSpPr/>
          <p:nvPr/>
        </p:nvSpPr>
        <p:spPr bwMode="auto">
          <a:xfrm>
            <a:off x="179512" y="3886596"/>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入岗入级</a:t>
            </a:r>
          </a:p>
        </p:txBody>
      </p:sp>
      <p:sp>
        <p:nvSpPr>
          <p:cNvPr id="14" name="矩形 13"/>
          <p:cNvSpPr/>
          <p:nvPr/>
        </p:nvSpPr>
        <p:spPr bwMode="auto">
          <a:xfrm>
            <a:off x="192138" y="5014142"/>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培养发展</a:t>
            </a:r>
          </a:p>
        </p:txBody>
      </p:sp>
      <p:cxnSp>
        <p:nvCxnSpPr>
          <p:cNvPr id="16" name="直接连接符 15"/>
          <p:cNvCxnSpPr/>
          <p:nvPr/>
        </p:nvCxnSpPr>
        <p:spPr bwMode="auto">
          <a:xfrm flipV="1">
            <a:off x="192138" y="2737668"/>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8" name="直接连接符 17"/>
          <p:cNvCxnSpPr/>
          <p:nvPr/>
        </p:nvCxnSpPr>
        <p:spPr bwMode="auto">
          <a:xfrm flipV="1">
            <a:off x="173460" y="3859386"/>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9" name="直接连接符 18"/>
          <p:cNvCxnSpPr/>
          <p:nvPr/>
        </p:nvCxnSpPr>
        <p:spPr bwMode="auto">
          <a:xfrm flipV="1">
            <a:off x="192138" y="498110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20" name="直接连接符 19"/>
          <p:cNvCxnSpPr/>
          <p:nvPr/>
        </p:nvCxnSpPr>
        <p:spPr bwMode="auto">
          <a:xfrm flipV="1">
            <a:off x="192138" y="612613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22" name="直接箭头连接符 21"/>
          <p:cNvCxnSpPr/>
          <p:nvPr/>
        </p:nvCxnSpPr>
        <p:spPr bwMode="auto">
          <a:xfrm>
            <a:off x="1655674" y="1916832"/>
            <a:ext cx="1764198" cy="0"/>
          </a:xfrm>
          <a:prstGeom prst="straightConnector1">
            <a:avLst/>
          </a:prstGeom>
          <a:solidFill>
            <a:schemeClr val="accent1"/>
          </a:solidFill>
          <a:ln w="9525" cap="flat" cmpd="sng" algn="ctr">
            <a:solidFill>
              <a:schemeClr val="tx1"/>
            </a:solidFill>
            <a:prstDash val="solid"/>
            <a:round/>
            <a:headEnd type="oval" w="med" len="med"/>
            <a:tailEnd type="oval" w="med" len="med"/>
          </a:ln>
          <a:effectLst/>
        </p:spPr>
      </p:cxnSp>
      <p:cxnSp>
        <p:nvCxnSpPr>
          <p:cNvPr id="24" name="直接连接符 23"/>
          <p:cNvCxnSpPr/>
          <p:nvPr/>
        </p:nvCxnSpPr>
        <p:spPr bwMode="auto">
          <a:xfrm flipH="1">
            <a:off x="1655674" y="1916832"/>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 name="文本框 27"/>
          <p:cNvSpPr txBox="1"/>
          <p:nvPr/>
        </p:nvSpPr>
        <p:spPr>
          <a:xfrm>
            <a:off x="1655674" y="1628800"/>
            <a:ext cx="1764198"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四力模型优化</a:t>
            </a:r>
          </a:p>
        </p:txBody>
      </p:sp>
      <p:cxnSp>
        <p:nvCxnSpPr>
          <p:cNvPr id="29" name="直接箭头连接符 28"/>
          <p:cNvCxnSpPr/>
          <p:nvPr/>
        </p:nvCxnSpPr>
        <p:spPr bwMode="auto">
          <a:xfrm>
            <a:off x="2020887" y="2292027"/>
            <a:ext cx="4558744" cy="0"/>
          </a:xfrm>
          <a:prstGeom prst="straightConnector1">
            <a:avLst/>
          </a:prstGeom>
          <a:solidFill>
            <a:schemeClr val="accent1"/>
          </a:solidFill>
          <a:ln w="9525" cap="flat" cmpd="sng" algn="ctr">
            <a:solidFill>
              <a:schemeClr val="tx1"/>
            </a:solidFill>
            <a:prstDash val="solid"/>
            <a:round/>
            <a:headEnd type="oval" w="med" len="med"/>
            <a:tailEnd type="oval" w="med" len="med"/>
          </a:ln>
          <a:effectLst/>
        </p:spPr>
      </p:cxnSp>
      <p:cxnSp>
        <p:nvCxnSpPr>
          <p:cNvPr id="30" name="直接连接符 29"/>
          <p:cNvCxnSpPr/>
          <p:nvPr/>
        </p:nvCxnSpPr>
        <p:spPr bwMode="auto">
          <a:xfrm flipH="1">
            <a:off x="2020887" y="2220019"/>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文本框 30"/>
          <p:cNvSpPr txBox="1"/>
          <p:nvPr/>
        </p:nvSpPr>
        <p:spPr>
          <a:xfrm>
            <a:off x="2020887" y="1988840"/>
            <a:ext cx="4558744"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干部基本信息确认</a:t>
            </a:r>
          </a:p>
        </p:txBody>
      </p:sp>
      <p:cxnSp>
        <p:nvCxnSpPr>
          <p:cNvPr id="32" name="直接箭头连接符 31"/>
          <p:cNvCxnSpPr/>
          <p:nvPr/>
        </p:nvCxnSpPr>
        <p:spPr bwMode="auto">
          <a:xfrm flipV="1">
            <a:off x="1655674" y="2636912"/>
            <a:ext cx="7290136" cy="12212"/>
          </a:xfrm>
          <a:prstGeom prst="straightConnector1">
            <a:avLst/>
          </a:prstGeom>
          <a:solidFill>
            <a:schemeClr val="accent1"/>
          </a:solidFill>
          <a:ln w="9525" cap="flat" cmpd="sng" algn="ctr">
            <a:solidFill>
              <a:schemeClr val="tx1"/>
            </a:solidFill>
            <a:prstDash val="solid"/>
            <a:round/>
            <a:headEnd type="oval" w="med" len="med"/>
            <a:tailEnd type="oval" w="med" len="med"/>
          </a:ln>
          <a:effectLst/>
        </p:spPr>
      </p:cxnSp>
      <p:cxnSp>
        <p:nvCxnSpPr>
          <p:cNvPr id="33" name="直接连接符 32"/>
          <p:cNvCxnSpPr/>
          <p:nvPr/>
        </p:nvCxnSpPr>
        <p:spPr bwMode="auto">
          <a:xfrm flipH="1">
            <a:off x="1655674" y="2535687"/>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文本框 33"/>
          <p:cNvSpPr txBox="1"/>
          <p:nvPr/>
        </p:nvSpPr>
        <p:spPr>
          <a:xfrm>
            <a:off x="1763688" y="2359913"/>
            <a:ext cx="7128792"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三个试点关键角色及经验搭建、岗位干部人才画像</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1.0</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搭建完成</a:t>
            </a:r>
          </a:p>
        </p:txBody>
      </p:sp>
      <p:cxnSp>
        <p:nvCxnSpPr>
          <p:cNvPr id="38" name="直接箭头连接符 37"/>
          <p:cNvCxnSpPr/>
          <p:nvPr/>
        </p:nvCxnSpPr>
        <p:spPr bwMode="auto">
          <a:xfrm>
            <a:off x="3527882" y="3448745"/>
            <a:ext cx="1764198" cy="0"/>
          </a:xfrm>
          <a:prstGeom prst="straightConnector1">
            <a:avLst/>
          </a:prstGeom>
          <a:solidFill>
            <a:schemeClr val="accent1"/>
          </a:solidFill>
          <a:ln w="9525" cap="flat" cmpd="sng" algn="ctr">
            <a:solidFill>
              <a:srgbClr val="2394CF"/>
            </a:solidFill>
            <a:prstDash val="solid"/>
            <a:round/>
            <a:headEnd type="oval" w="med" len="med"/>
            <a:tailEnd type="oval" w="med" len="med"/>
          </a:ln>
          <a:effectLst/>
        </p:spPr>
      </p:cxnSp>
      <p:cxnSp>
        <p:nvCxnSpPr>
          <p:cNvPr id="39" name="直接连接符 38"/>
          <p:cNvCxnSpPr/>
          <p:nvPr/>
        </p:nvCxnSpPr>
        <p:spPr bwMode="auto">
          <a:xfrm flipH="1">
            <a:off x="3527882" y="3376737"/>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0" name="文本框 39"/>
          <p:cNvSpPr txBox="1"/>
          <p:nvPr/>
        </p:nvSpPr>
        <p:spPr>
          <a:xfrm>
            <a:off x="3527882" y="3140968"/>
            <a:ext cx="1764198"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完成中高层盘点</a:t>
            </a:r>
          </a:p>
        </p:txBody>
      </p:sp>
      <p:cxnSp>
        <p:nvCxnSpPr>
          <p:cNvPr id="41" name="直接箭头连接符 40"/>
          <p:cNvCxnSpPr/>
          <p:nvPr/>
        </p:nvCxnSpPr>
        <p:spPr bwMode="auto">
          <a:xfrm>
            <a:off x="4427984" y="3789040"/>
            <a:ext cx="1764198" cy="0"/>
          </a:xfrm>
          <a:prstGeom prst="straightConnector1">
            <a:avLst/>
          </a:prstGeom>
          <a:solidFill>
            <a:schemeClr val="accent1"/>
          </a:solidFill>
          <a:ln w="9525" cap="flat" cmpd="sng" algn="ctr">
            <a:solidFill>
              <a:srgbClr val="2394CF"/>
            </a:solidFill>
            <a:prstDash val="solid"/>
            <a:round/>
            <a:headEnd type="oval" w="med" len="med"/>
            <a:tailEnd type="oval" w="med" len="med"/>
          </a:ln>
          <a:effectLst/>
        </p:spPr>
      </p:cxnSp>
      <p:cxnSp>
        <p:nvCxnSpPr>
          <p:cNvPr id="42" name="直接连接符 41"/>
          <p:cNvCxnSpPr/>
          <p:nvPr/>
        </p:nvCxnSpPr>
        <p:spPr bwMode="auto">
          <a:xfrm flipH="1">
            <a:off x="4427984" y="3717032"/>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3" name="文本框 42"/>
          <p:cNvSpPr txBox="1"/>
          <p:nvPr/>
        </p:nvSpPr>
        <p:spPr>
          <a:xfrm>
            <a:off x="4427984" y="3481263"/>
            <a:ext cx="1764198"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完成基层盘点</a:t>
            </a:r>
          </a:p>
        </p:txBody>
      </p:sp>
      <p:cxnSp>
        <p:nvCxnSpPr>
          <p:cNvPr id="46" name="直接箭头连接符 45"/>
          <p:cNvCxnSpPr/>
          <p:nvPr/>
        </p:nvCxnSpPr>
        <p:spPr bwMode="auto">
          <a:xfrm>
            <a:off x="4211960" y="4221088"/>
            <a:ext cx="1980222" cy="0"/>
          </a:xfrm>
          <a:prstGeom prst="straightConnector1">
            <a:avLst/>
          </a:prstGeom>
          <a:solidFill>
            <a:schemeClr val="accent1"/>
          </a:solidFill>
          <a:ln w="9525" cap="flat" cmpd="sng" algn="ctr">
            <a:solidFill>
              <a:srgbClr val="F0AB00"/>
            </a:solidFill>
            <a:prstDash val="solid"/>
            <a:round/>
            <a:headEnd type="oval" w="med" len="med"/>
            <a:tailEnd type="oval" w="med" len="med"/>
          </a:ln>
          <a:effectLst/>
        </p:spPr>
      </p:cxnSp>
      <p:cxnSp>
        <p:nvCxnSpPr>
          <p:cNvPr id="47" name="直接连接符 46"/>
          <p:cNvCxnSpPr/>
          <p:nvPr/>
        </p:nvCxnSpPr>
        <p:spPr bwMode="auto">
          <a:xfrm flipH="1">
            <a:off x="4211960" y="414908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8" name="文本框 47"/>
          <p:cNvSpPr txBox="1"/>
          <p:nvPr/>
        </p:nvSpPr>
        <p:spPr>
          <a:xfrm>
            <a:off x="4211960" y="3907671"/>
            <a:ext cx="1980222"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入岗入级方案</a:t>
            </a:r>
          </a:p>
        </p:txBody>
      </p:sp>
      <p:cxnSp>
        <p:nvCxnSpPr>
          <p:cNvPr id="51" name="直接箭头连接符 50"/>
          <p:cNvCxnSpPr/>
          <p:nvPr/>
        </p:nvCxnSpPr>
        <p:spPr bwMode="auto">
          <a:xfrm>
            <a:off x="3059832" y="3066928"/>
            <a:ext cx="1008112" cy="0"/>
          </a:xfrm>
          <a:prstGeom prst="straightConnector1">
            <a:avLst/>
          </a:prstGeom>
          <a:solidFill>
            <a:schemeClr val="accent1"/>
          </a:solidFill>
          <a:ln w="9525" cap="flat" cmpd="sng" algn="ctr">
            <a:solidFill>
              <a:srgbClr val="2394CF"/>
            </a:solidFill>
            <a:prstDash val="solid"/>
            <a:round/>
            <a:headEnd type="oval" w="med" len="med"/>
            <a:tailEnd type="oval" w="med" len="med"/>
          </a:ln>
          <a:effectLst/>
        </p:spPr>
      </p:cxnSp>
      <p:cxnSp>
        <p:nvCxnSpPr>
          <p:cNvPr id="52" name="直接连接符 51"/>
          <p:cNvCxnSpPr/>
          <p:nvPr/>
        </p:nvCxnSpPr>
        <p:spPr bwMode="auto">
          <a:xfrm flipH="1">
            <a:off x="3059832" y="299492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3" name="文本框 52"/>
          <p:cNvSpPr txBox="1"/>
          <p:nvPr/>
        </p:nvSpPr>
        <p:spPr>
          <a:xfrm>
            <a:off x="3059832" y="2780928"/>
            <a:ext cx="1008112"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启动</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&amp;</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赋能</a:t>
            </a:r>
          </a:p>
        </p:txBody>
      </p:sp>
      <p:cxnSp>
        <p:nvCxnSpPr>
          <p:cNvPr id="58" name="直接箭头连接符 57"/>
          <p:cNvCxnSpPr/>
          <p:nvPr/>
        </p:nvCxnSpPr>
        <p:spPr bwMode="auto">
          <a:xfrm>
            <a:off x="1907704" y="3065266"/>
            <a:ext cx="1008112" cy="0"/>
          </a:xfrm>
          <a:prstGeom prst="straightConnector1">
            <a:avLst/>
          </a:prstGeom>
          <a:solidFill>
            <a:schemeClr val="accent1"/>
          </a:solidFill>
          <a:ln w="9525" cap="flat" cmpd="sng" algn="ctr">
            <a:solidFill>
              <a:srgbClr val="2394CF"/>
            </a:solidFill>
            <a:prstDash val="solid"/>
            <a:round/>
            <a:headEnd type="oval" w="med" len="med"/>
            <a:tailEnd type="oval" w="med" len="med"/>
          </a:ln>
          <a:effectLst/>
        </p:spPr>
      </p:cxnSp>
      <p:cxnSp>
        <p:nvCxnSpPr>
          <p:cNvPr id="59" name="直接连接符 58"/>
          <p:cNvCxnSpPr/>
          <p:nvPr/>
        </p:nvCxnSpPr>
        <p:spPr bwMode="auto">
          <a:xfrm flipH="1">
            <a:off x="1907704" y="2993258"/>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0" name="文本框 59"/>
          <p:cNvSpPr txBox="1"/>
          <p:nvPr/>
        </p:nvSpPr>
        <p:spPr>
          <a:xfrm>
            <a:off x="1907704" y="2779266"/>
            <a:ext cx="1008112"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预测评</a:t>
            </a:r>
          </a:p>
        </p:txBody>
      </p:sp>
      <p:cxnSp>
        <p:nvCxnSpPr>
          <p:cNvPr id="65" name="直接箭头连接符 64"/>
          <p:cNvCxnSpPr/>
          <p:nvPr/>
        </p:nvCxnSpPr>
        <p:spPr bwMode="auto">
          <a:xfrm>
            <a:off x="6192182" y="4563497"/>
            <a:ext cx="1628775" cy="0"/>
          </a:xfrm>
          <a:prstGeom prst="straightConnector1">
            <a:avLst/>
          </a:prstGeom>
          <a:solidFill>
            <a:schemeClr val="accent1"/>
          </a:solidFill>
          <a:ln w="9525" cap="flat" cmpd="sng" algn="ctr">
            <a:solidFill>
              <a:srgbClr val="F0AB00"/>
            </a:solidFill>
            <a:prstDash val="solid"/>
            <a:round/>
            <a:headEnd type="oval" w="med" len="med"/>
            <a:tailEnd type="oval" w="med" len="med"/>
          </a:ln>
          <a:effectLst/>
        </p:spPr>
      </p:cxnSp>
      <p:cxnSp>
        <p:nvCxnSpPr>
          <p:cNvPr id="66" name="直接连接符 65"/>
          <p:cNvCxnSpPr/>
          <p:nvPr/>
        </p:nvCxnSpPr>
        <p:spPr bwMode="auto">
          <a:xfrm flipH="1">
            <a:off x="6192182" y="4491489"/>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7" name="文本框 66"/>
          <p:cNvSpPr txBox="1"/>
          <p:nvPr/>
        </p:nvSpPr>
        <p:spPr>
          <a:xfrm>
            <a:off x="5463505" y="5127390"/>
            <a:ext cx="2852911"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个关键岗位序列的干部培养发展方案</a:t>
            </a:r>
          </a:p>
        </p:txBody>
      </p:sp>
      <p:cxnSp>
        <p:nvCxnSpPr>
          <p:cNvPr id="69" name="直接箭头连接符 68"/>
          <p:cNvCxnSpPr/>
          <p:nvPr/>
        </p:nvCxnSpPr>
        <p:spPr bwMode="auto">
          <a:xfrm>
            <a:off x="1904222" y="4916296"/>
            <a:ext cx="2938626" cy="0"/>
          </a:xfrm>
          <a:prstGeom prst="straightConnector1">
            <a:avLst/>
          </a:prstGeom>
          <a:solidFill>
            <a:schemeClr val="accent1"/>
          </a:solidFill>
          <a:ln w="9525" cap="flat" cmpd="sng" algn="ctr">
            <a:solidFill>
              <a:srgbClr val="F0AB00"/>
            </a:solidFill>
            <a:prstDash val="solid"/>
            <a:round/>
            <a:headEnd type="oval" w="med" len="med"/>
            <a:tailEnd type="oval" w="med" len="med"/>
          </a:ln>
          <a:effectLst/>
        </p:spPr>
      </p:cxnSp>
      <p:cxnSp>
        <p:nvCxnSpPr>
          <p:cNvPr id="70" name="直接连接符 69"/>
          <p:cNvCxnSpPr/>
          <p:nvPr/>
        </p:nvCxnSpPr>
        <p:spPr bwMode="auto">
          <a:xfrm flipH="1">
            <a:off x="1904222" y="4844288"/>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1" name="文本框 70"/>
          <p:cNvSpPr txBox="1"/>
          <p:nvPr/>
        </p:nvSpPr>
        <p:spPr>
          <a:xfrm>
            <a:off x="1904222" y="4618583"/>
            <a:ext cx="2938626"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0" i="1" u="none" strike="noStrike" kern="120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干部薪酬方案与制度</a:t>
            </a:r>
          </a:p>
        </p:txBody>
      </p:sp>
      <p:cxnSp>
        <p:nvCxnSpPr>
          <p:cNvPr id="74" name="直接箭头连接符 73"/>
          <p:cNvCxnSpPr/>
          <p:nvPr/>
        </p:nvCxnSpPr>
        <p:spPr bwMode="auto">
          <a:xfrm>
            <a:off x="6007184" y="4936407"/>
            <a:ext cx="2938626" cy="0"/>
          </a:xfrm>
          <a:prstGeom prst="straightConnector1">
            <a:avLst/>
          </a:prstGeom>
          <a:solidFill>
            <a:schemeClr val="accent1"/>
          </a:solidFill>
          <a:ln w="9525" cap="flat" cmpd="sng" algn="ctr">
            <a:solidFill>
              <a:srgbClr val="F0AB00"/>
            </a:solidFill>
            <a:prstDash val="solid"/>
            <a:round/>
            <a:headEnd type="oval" w="med" len="med"/>
            <a:tailEnd type="oval" w="med" len="med"/>
          </a:ln>
          <a:effectLst/>
        </p:spPr>
      </p:cxnSp>
      <p:cxnSp>
        <p:nvCxnSpPr>
          <p:cNvPr id="75" name="直接连接符 74"/>
          <p:cNvCxnSpPr/>
          <p:nvPr/>
        </p:nvCxnSpPr>
        <p:spPr bwMode="auto">
          <a:xfrm flipH="1">
            <a:off x="6007184" y="4864399"/>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6" name="文本框 75"/>
          <p:cNvSpPr txBox="1"/>
          <p:nvPr/>
        </p:nvSpPr>
        <p:spPr>
          <a:xfrm>
            <a:off x="6007184" y="4638694"/>
            <a:ext cx="2938626"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0" i="1" u="none" strike="noStrike" kern="120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干部薪酬测算与套改</a:t>
            </a:r>
          </a:p>
        </p:txBody>
      </p:sp>
      <p:cxnSp>
        <p:nvCxnSpPr>
          <p:cNvPr id="77" name="直接箭头连接符 76"/>
          <p:cNvCxnSpPr/>
          <p:nvPr/>
        </p:nvCxnSpPr>
        <p:spPr bwMode="auto">
          <a:xfrm>
            <a:off x="4815433" y="5432514"/>
            <a:ext cx="4077047" cy="0"/>
          </a:xfrm>
          <a:prstGeom prst="straightConnector1">
            <a:avLst/>
          </a:prstGeom>
          <a:solidFill>
            <a:schemeClr val="accent1"/>
          </a:solidFill>
          <a:ln w="9525" cap="flat" cmpd="sng" algn="ctr">
            <a:solidFill>
              <a:srgbClr val="C00000"/>
            </a:solidFill>
            <a:prstDash val="solid"/>
            <a:round/>
            <a:headEnd type="oval" w="med" len="med"/>
            <a:tailEnd type="oval" w="med" len="med"/>
          </a:ln>
          <a:effectLst/>
        </p:spPr>
      </p:cxnSp>
      <p:sp>
        <p:nvSpPr>
          <p:cNvPr id="80" name="文本框 79"/>
          <p:cNvSpPr txBox="1"/>
          <p:nvPr/>
        </p:nvSpPr>
        <p:spPr>
          <a:xfrm>
            <a:off x="6228184" y="4293096"/>
            <a:ext cx="1628775"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干部入岗入级</a:t>
            </a:r>
          </a:p>
        </p:txBody>
      </p:sp>
      <p:sp>
        <p:nvSpPr>
          <p:cNvPr id="81" name="文本框 80"/>
          <p:cNvSpPr txBox="1"/>
          <p:nvPr/>
        </p:nvSpPr>
        <p:spPr>
          <a:xfrm>
            <a:off x="5463505" y="5644156"/>
            <a:ext cx="2852911" cy="2769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其他关键岗位序列的干部培养发展方案</a:t>
            </a:r>
          </a:p>
        </p:txBody>
      </p:sp>
      <p:cxnSp>
        <p:nvCxnSpPr>
          <p:cNvPr id="82" name="直接箭头连接符 81"/>
          <p:cNvCxnSpPr/>
          <p:nvPr/>
        </p:nvCxnSpPr>
        <p:spPr bwMode="auto">
          <a:xfrm>
            <a:off x="4815433" y="5949280"/>
            <a:ext cx="4077047" cy="0"/>
          </a:xfrm>
          <a:prstGeom prst="straightConnector1">
            <a:avLst/>
          </a:prstGeom>
          <a:solidFill>
            <a:schemeClr val="accent1"/>
          </a:solidFill>
          <a:ln w="9525" cap="flat" cmpd="sng" algn="ctr">
            <a:solidFill>
              <a:srgbClr val="C00000"/>
            </a:solidFill>
            <a:prstDash val="solid"/>
            <a:round/>
            <a:headEnd type="oval" w="med" len="med"/>
            <a:tailEnd type="oval" w="med" len="med"/>
          </a:ln>
          <a:effectLst/>
        </p:spPr>
      </p:cxnSp>
      <p:cxnSp>
        <p:nvCxnSpPr>
          <p:cNvPr id="84" name="直接连接符 83"/>
          <p:cNvCxnSpPr/>
          <p:nvPr/>
        </p:nvCxnSpPr>
        <p:spPr bwMode="auto">
          <a:xfrm>
            <a:off x="1763688" y="5432514"/>
            <a:ext cx="2880320" cy="0"/>
          </a:xfrm>
          <a:prstGeom prst="line">
            <a:avLst/>
          </a:prstGeom>
          <a:solidFill>
            <a:schemeClr val="accent1"/>
          </a:solidFill>
          <a:ln w="9525" cap="flat" cmpd="sng" algn="ctr">
            <a:solidFill>
              <a:schemeClr val="tx1"/>
            </a:solidFill>
            <a:prstDash val="dash"/>
            <a:round/>
            <a:headEnd type="oval" w="med" len="med"/>
            <a:tailEnd type="triangle" w="med" len="med"/>
          </a:ln>
          <a:effectLst/>
        </p:spPr>
      </p:cxnSp>
      <p:sp>
        <p:nvSpPr>
          <p:cNvPr id="85" name="文本框 84"/>
          <p:cNvSpPr txBox="1"/>
          <p:nvPr/>
        </p:nvSpPr>
        <p:spPr>
          <a:xfrm>
            <a:off x="2020887" y="5137447"/>
            <a:ext cx="1615009" cy="307777"/>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0" i="1" u="none" strike="noStrike" kern="1200" cap="none" spc="0" normalizeH="0" baseline="0" noProof="0">
                <a:ln>
                  <a:noFill/>
                </a:ln>
                <a:solidFill>
                  <a:srgbClr val="000000"/>
                </a:solidFill>
                <a:effectLst/>
                <a:uLnTx/>
                <a:uFillTx/>
                <a:latin typeface="Arial"/>
                <a:ea typeface="ＭＳ Ｐゴシック" pitchFamily="108" charset="-128"/>
                <a:cs typeface="+mn-cs"/>
              </a:rPr>
              <a:t>Quick-win</a:t>
            </a:r>
            <a:endParaRPr kumimoji="0" lang="zh-CN" altLang="en-US" sz="1400" b="0" i="1" u="none" strike="noStrike" kern="1200" cap="none" spc="0" normalizeH="0" baseline="0" noProof="0">
              <a:ln>
                <a:noFill/>
              </a:ln>
              <a:solidFill>
                <a:srgbClr val="000000"/>
              </a:solidFill>
              <a:effectLst/>
              <a:uLnTx/>
              <a:uFillTx/>
              <a:latin typeface="Arial"/>
              <a:ea typeface="ＭＳ Ｐゴシック" pitchFamily="108" charset="-128"/>
              <a:cs typeface="+mn-cs"/>
            </a:endParaRPr>
          </a:p>
        </p:txBody>
      </p:sp>
    </p:spTree>
    <p:extLst>
      <p:ext uri="{BB962C8B-B14F-4D97-AF65-F5344CB8AC3E}">
        <p14:creationId xmlns:p14="http://schemas.microsoft.com/office/powerpoint/2010/main" val="180161501"/>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5484755-A901-4902-AF5D-520CBCC33BC4}"/>
              </a:ext>
            </a:extLst>
          </p:cNvPr>
          <p:cNvSpPr>
            <a:spLocks noGrp="1"/>
          </p:cNvSpPr>
          <p:nvPr>
            <p:ph type="title"/>
          </p:nvPr>
        </p:nvSpPr>
        <p:spPr/>
        <p:txBody>
          <a:bodyPr/>
          <a:lstStyle/>
          <a:p>
            <a:r>
              <a:rPr lang="zh-CN" altLang="en-US"/>
              <a:t>项目细分规划（</a:t>
            </a:r>
            <a:r>
              <a:rPr lang="en-US" altLang="zh-CN"/>
              <a:t>3</a:t>
            </a:r>
            <a:r>
              <a:rPr lang="zh-CN" altLang="en-US"/>
              <a:t>月份）</a:t>
            </a:r>
            <a:endParaRPr lang="zh-CN" altLang="en-US"/>
          </a:p>
        </p:txBody>
      </p:sp>
      <p:cxnSp>
        <p:nvCxnSpPr>
          <p:cNvPr id="4" name="直接箭头连接符 3"/>
          <p:cNvCxnSpPr/>
          <p:nvPr/>
        </p:nvCxnSpPr>
        <p:spPr bwMode="auto">
          <a:xfrm>
            <a:off x="457200" y="1550695"/>
            <a:ext cx="82296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 name="文本框 4"/>
          <p:cNvSpPr txBox="1"/>
          <p:nvPr/>
        </p:nvSpPr>
        <p:spPr>
          <a:xfrm>
            <a:off x="457200" y="1124744"/>
            <a:ext cx="2314600"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14</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-17</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6" name="文本框 5"/>
          <p:cNvSpPr txBox="1"/>
          <p:nvPr/>
        </p:nvSpPr>
        <p:spPr>
          <a:xfrm>
            <a:off x="3740472" y="1124744"/>
            <a:ext cx="1663055"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18</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-22</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7" name="文本框 6"/>
          <p:cNvSpPr txBox="1"/>
          <p:nvPr/>
        </p:nvSpPr>
        <p:spPr>
          <a:xfrm>
            <a:off x="6516216" y="1124744"/>
            <a:ext cx="1663055"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26</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-31</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9" name="矩形 8"/>
          <p:cNvSpPr/>
          <p:nvPr/>
        </p:nvSpPr>
        <p:spPr bwMode="auto">
          <a:xfrm>
            <a:off x="179512" y="1628428"/>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重要活动</a:t>
            </a:r>
          </a:p>
        </p:txBody>
      </p:sp>
      <p:sp>
        <p:nvSpPr>
          <p:cNvPr id="10" name="矩形 9"/>
          <p:cNvSpPr/>
          <p:nvPr/>
        </p:nvSpPr>
        <p:spPr bwMode="auto">
          <a:xfrm>
            <a:off x="179512" y="2759050"/>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重要产出</a:t>
            </a:r>
          </a:p>
        </p:txBody>
      </p:sp>
      <p:sp>
        <p:nvSpPr>
          <p:cNvPr id="11" name="矩形 10"/>
          <p:cNvSpPr/>
          <p:nvPr/>
        </p:nvSpPr>
        <p:spPr bwMode="auto">
          <a:xfrm>
            <a:off x="179512" y="3886596"/>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参与人员</a:t>
            </a:r>
          </a:p>
        </p:txBody>
      </p:sp>
      <p:sp>
        <p:nvSpPr>
          <p:cNvPr id="12" name="矩形 11"/>
          <p:cNvSpPr/>
          <p:nvPr/>
        </p:nvSpPr>
        <p:spPr bwMode="auto">
          <a:xfrm>
            <a:off x="192138" y="5014142"/>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活动目的</a:t>
            </a:r>
          </a:p>
        </p:txBody>
      </p:sp>
      <p:cxnSp>
        <p:nvCxnSpPr>
          <p:cNvPr id="13" name="直接连接符 12"/>
          <p:cNvCxnSpPr/>
          <p:nvPr/>
        </p:nvCxnSpPr>
        <p:spPr bwMode="auto">
          <a:xfrm flipV="1">
            <a:off x="192138" y="2737668"/>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4" name="直接连接符 13"/>
          <p:cNvCxnSpPr/>
          <p:nvPr/>
        </p:nvCxnSpPr>
        <p:spPr bwMode="auto">
          <a:xfrm flipV="1">
            <a:off x="173460" y="3859386"/>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5" name="直接连接符 14"/>
          <p:cNvCxnSpPr/>
          <p:nvPr/>
        </p:nvCxnSpPr>
        <p:spPr bwMode="auto">
          <a:xfrm flipV="1">
            <a:off x="192138" y="498110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6" name="直接连接符 15"/>
          <p:cNvCxnSpPr/>
          <p:nvPr/>
        </p:nvCxnSpPr>
        <p:spPr bwMode="auto">
          <a:xfrm flipV="1">
            <a:off x="192138" y="612613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sp>
        <p:nvSpPr>
          <p:cNvPr id="17" name="文本框 16"/>
          <p:cNvSpPr txBox="1"/>
          <p:nvPr/>
        </p:nvSpPr>
        <p:spPr>
          <a:xfrm>
            <a:off x="755576" y="1713582"/>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条线研讨共创</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形成</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模型调研问卷</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》&amp;《</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干部基础信息收集问卷</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3419871" y="1721569"/>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实施问卷调研；</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数据分析与形成调研报告；</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筹备高管研讨会</a:t>
            </a:r>
          </a:p>
        </p:txBody>
      </p:sp>
      <p:sp>
        <p:nvSpPr>
          <p:cNvPr id="19" name="文本框 18"/>
          <p:cNvSpPr txBox="1"/>
          <p:nvPr/>
        </p:nvSpPr>
        <p:spPr>
          <a:xfrm>
            <a:off x="6195614" y="1713582"/>
            <a:ext cx="2491185"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组织召开高管研讨会；</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实施干部全员潜质预测评；</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完成</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》-EMT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汇报稿</a:t>
            </a:r>
          </a:p>
        </p:txBody>
      </p:sp>
      <p:sp>
        <p:nvSpPr>
          <p:cNvPr id="20" name="文本框 19"/>
          <p:cNvSpPr txBox="1"/>
          <p:nvPr/>
        </p:nvSpPr>
        <p:spPr>
          <a:xfrm>
            <a:off x="755576" y="2976130"/>
            <a:ext cx="230425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共创版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及</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调研问卷</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407506" y="2976130"/>
            <a:ext cx="2388629"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调研报告；</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干部基础信息回收结果</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1.0》</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6195615" y="2976130"/>
            <a:ext cx="2491184"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高管研讨会输出</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模型；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干部全员潜质测评结果</a:t>
            </a:r>
          </a:p>
        </p:txBody>
      </p:sp>
      <p:sp>
        <p:nvSpPr>
          <p:cNvPr id="23" name="文本框 22"/>
          <p:cNvSpPr txBox="1"/>
          <p:nvPr/>
        </p:nvSpPr>
        <p:spPr>
          <a:xfrm>
            <a:off x="755576" y="3933056"/>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讯飞大学同事；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条线同事；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4" name="文本框 23"/>
          <p:cNvSpPr txBox="1"/>
          <p:nvPr/>
        </p:nvSpPr>
        <p:spPr>
          <a:xfrm>
            <a:off x="3419871" y="3947693"/>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公司全体干部；</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条线同事；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5" name="文本框 24"/>
          <p:cNvSpPr txBox="1"/>
          <p:nvPr/>
        </p:nvSpPr>
        <p:spPr>
          <a:xfrm>
            <a:off x="6289078" y="3933056"/>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公司各部门关键干部代表；</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公司全体干部、各大</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6" name="文本框 25"/>
          <p:cNvSpPr txBox="1"/>
          <p:nvPr/>
        </p:nvSpPr>
        <p:spPr>
          <a:xfrm>
            <a:off x="713680" y="5231222"/>
            <a:ext cx="2490167"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内部共创、共识，拉齐见解；</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形成讯飞版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调研问卷</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3419870" y="5230941"/>
            <a:ext cx="2869207"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干部全员意见征询；</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梳理干部基本信息，优化干部档案</a:t>
            </a:r>
          </a:p>
        </p:txBody>
      </p:sp>
      <p:sp>
        <p:nvSpPr>
          <p:cNvPr id="28" name="文本框 27"/>
          <p:cNvSpPr txBox="1"/>
          <p:nvPr/>
        </p:nvSpPr>
        <p:spPr>
          <a:xfrm>
            <a:off x="6195614" y="5230941"/>
            <a:ext cx="294838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关键干部共创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，拉齐共识；</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潜质预测，作为人才盘点参考输入</a:t>
            </a:r>
          </a:p>
        </p:txBody>
      </p:sp>
    </p:spTree>
    <p:extLst>
      <p:ext uri="{BB962C8B-B14F-4D97-AF65-F5344CB8AC3E}">
        <p14:creationId xmlns:p14="http://schemas.microsoft.com/office/powerpoint/2010/main" val="380052013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5484755-A901-4902-AF5D-520CBCC33BC4}"/>
              </a:ext>
            </a:extLst>
          </p:cNvPr>
          <p:cNvSpPr>
            <a:spLocks noGrp="1"/>
          </p:cNvSpPr>
          <p:nvPr>
            <p:ph type="title"/>
          </p:nvPr>
        </p:nvSpPr>
        <p:spPr/>
        <p:txBody>
          <a:bodyPr/>
          <a:lstStyle/>
          <a:p>
            <a:r>
              <a:rPr lang="zh-CN" altLang="en-US"/>
              <a:t>项目细分规划（</a:t>
            </a:r>
            <a:r>
              <a:rPr lang="en-US" altLang="zh-CN"/>
              <a:t>4</a:t>
            </a:r>
            <a:r>
              <a:rPr lang="zh-CN" altLang="en-US"/>
              <a:t>月份）</a:t>
            </a:r>
            <a:endParaRPr lang="zh-CN" altLang="en-US"/>
          </a:p>
        </p:txBody>
      </p:sp>
      <p:cxnSp>
        <p:nvCxnSpPr>
          <p:cNvPr id="4" name="直接箭头连接符 3"/>
          <p:cNvCxnSpPr/>
          <p:nvPr/>
        </p:nvCxnSpPr>
        <p:spPr bwMode="auto">
          <a:xfrm>
            <a:off x="457200" y="1550695"/>
            <a:ext cx="82296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 name="文本框 4"/>
          <p:cNvSpPr txBox="1"/>
          <p:nvPr/>
        </p:nvSpPr>
        <p:spPr>
          <a:xfrm>
            <a:off x="457200" y="1124744"/>
            <a:ext cx="2314600"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4</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-10</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6" name="文本框 5"/>
          <p:cNvSpPr txBox="1"/>
          <p:nvPr/>
        </p:nvSpPr>
        <p:spPr>
          <a:xfrm>
            <a:off x="3740472" y="1124744"/>
            <a:ext cx="1663055"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4</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10</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-15</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7" name="文本框 6"/>
          <p:cNvSpPr txBox="1"/>
          <p:nvPr/>
        </p:nvSpPr>
        <p:spPr>
          <a:xfrm>
            <a:off x="6516216" y="1124744"/>
            <a:ext cx="1663055" cy="338554"/>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4</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月</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15</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r>
              <a:rPr kumimoji="0" lang="en-US" altLang="zh-CN"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-30</a:t>
            </a: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日</a:t>
            </a:r>
          </a:p>
        </p:txBody>
      </p:sp>
      <p:sp>
        <p:nvSpPr>
          <p:cNvPr id="9" name="矩形 8"/>
          <p:cNvSpPr/>
          <p:nvPr/>
        </p:nvSpPr>
        <p:spPr bwMode="auto">
          <a:xfrm>
            <a:off x="179512" y="1628428"/>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重要活动</a:t>
            </a:r>
          </a:p>
        </p:txBody>
      </p:sp>
      <p:sp>
        <p:nvSpPr>
          <p:cNvPr id="10" name="矩形 9"/>
          <p:cNvSpPr/>
          <p:nvPr/>
        </p:nvSpPr>
        <p:spPr bwMode="auto">
          <a:xfrm>
            <a:off x="179512" y="2759050"/>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重要产出</a:t>
            </a:r>
          </a:p>
        </p:txBody>
      </p:sp>
      <p:sp>
        <p:nvSpPr>
          <p:cNvPr id="11" name="矩形 10"/>
          <p:cNvSpPr/>
          <p:nvPr/>
        </p:nvSpPr>
        <p:spPr bwMode="auto">
          <a:xfrm>
            <a:off x="179512" y="3886596"/>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参与人员</a:t>
            </a:r>
          </a:p>
        </p:txBody>
      </p:sp>
      <p:sp>
        <p:nvSpPr>
          <p:cNvPr id="12" name="矩形 11"/>
          <p:cNvSpPr/>
          <p:nvPr/>
        </p:nvSpPr>
        <p:spPr bwMode="auto">
          <a:xfrm>
            <a:off x="192138" y="5014142"/>
            <a:ext cx="432048" cy="1080492"/>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活动目的</a:t>
            </a:r>
          </a:p>
        </p:txBody>
      </p:sp>
      <p:cxnSp>
        <p:nvCxnSpPr>
          <p:cNvPr id="13" name="直接连接符 12"/>
          <p:cNvCxnSpPr/>
          <p:nvPr/>
        </p:nvCxnSpPr>
        <p:spPr bwMode="auto">
          <a:xfrm flipV="1">
            <a:off x="192138" y="2737668"/>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4" name="直接连接符 13"/>
          <p:cNvCxnSpPr/>
          <p:nvPr/>
        </p:nvCxnSpPr>
        <p:spPr bwMode="auto">
          <a:xfrm flipV="1">
            <a:off x="173460" y="3859386"/>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5" name="直接连接符 14"/>
          <p:cNvCxnSpPr/>
          <p:nvPr/>
        </p:nvCxnSpPr>
        <p:spPr bwMode="auto">
          <a:xfrm flipV="1">
            <a:off x="192138" y="498110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cxnSp>
        <p:nvCxnSpPr>
          <p:cNvPr id="16" name="直接连接符 15"/>
          <p:cNvCxnSpPr/>
          <p:nvPr/>
        </p:nvCxnSpPr>
        <p:spPr bwMode="auto">
          <a:xfrm flipV="1">
            <a:off x="192138" y="6126134"/>
            <a:ext cx="8772350" cy="1538"/>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p:spPr>
      </p:cxnSp>
      <p:sp>
        <p:nvSpPr>
          <p:cNvPr id="17" name="文本框 16"/>
          <p:cNvSpPr txBox="1"/>
          <p:nvPr/>
        </p:nvSpPr>
        <p:spPr>
          <a:xfrm>
            <a:off x="755576" y="1713582"/>
            <a:ext cx="2448271"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EMT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汇报</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优化及人才盘点方案；</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形成盘点版</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及定稿方案</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3419870" y="1721569"/>
            <a:ext cx="2448273"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盘点版</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宣贯；</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筹备盘点启动会及工具；</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条线盘点赋能</a:t>
            </a:r>
          </a:p>
        </p:txBody>
      </p:sp>
      <p:sp>
        <p:nvSpPr>
          <p:cNvPr id="19" name="文本框 18"/>
          <p:cNvSpPr txBox="1"/>
          <p:nvPr/>
        </p:nvSpPr>
        <p:spPr>
          <a:xfrm>
            <a:off x="6195614" y="1713582"/>
            <a:ext cx="2552850"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召开人才盘点关键干部启动会；</a:t>
            </a:r>
            <a:endParaRPr kumimoji="0" lang="en-US" altLang="zh-CN"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sng"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组织实施关键干部人才盘点</a:t>
            </a:r>
          </a:p>
        </p:txBody>
      </p:sp>
      <p:sp>
        <p:nvSpPr>
          <p:cNvPr id="20" name="文本框 19"/>
          <p:cNvSpPr txBox="1"/>
          <p:nvPr/>
        </p:nvSpPr>
        <p:spPr>
          <a:xfrm>
            <a:off x="755576" y="2976130"/>
            <a:ext cx="230425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盘点版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模型；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EMT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通过版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人才盘点方案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405384" y="2852936"/>
            <a:ext cx="2388629"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人才盘点启动会筹备；</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人才盘点工具及操作手册；</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赋能</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6195615" y="2976130"/>
            <a:ext cx="230425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人才盘点启动会；</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组织实施干部人才盘点</a:t>
            </a:r>
          </a:p>
        </p:txBody>
      </p:sp>
      <p:sp>
        <p:nvSpPr>
          <p:cNvPr id="23" name="文本框 22"/>
          <p:cNvSpPr txBox="1"/>
          <p:nvPr/>
        </p:nvSpPr>
        <p:spPr>
          <a:xfrm>
            <a:off x="755576" y="3933056"/>
            <a:ext cx="230425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EMT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成员；</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4" name="文本框 23"/>
          <p:cNvSpPr txBox="1"/>
          <p:nvPr/>
        </p:nvSpPr>
        <p:spPr>
          <a:xfrm>
            <a:off x="3419871" y="3947693"/>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公司全体干部；</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条线各大</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及相关同事；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5" name="文本框 24"/>
          <p:cNvSpPr txBox="1"/>
          <p:nvPr/>
        </p:nvSpPr>
        <p:spPr>
          <a:xfrm>
            <a:off x="6289078" y="3933056"/>
            <a:ext cx="2304256"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公司各部门关键干部；</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条线各大</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及相关同事；</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联合项目组</a:t>
            </a:r>
          </a:p>
        </p:txBody>
      </p:sp>
      <p:sp>
        <p:nvSpPr>
          <p:cNvPr id="26" name="文本框 25"/>
          <p:cNvSpPr txBox="1"/>
          <p:nvPr/>
        </p:nvSpPr>
        <p:spPr>
          <a:xfrm>
            <a:off x="713680" y="5231222"/>
            <a:ext cx="2490167"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定稿盘点版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定稿</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人才盘点方案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3326407" y="5202804"/>
            <a:ext cx="2869207" cy="923330"/>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宣贯盘点版</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，提前了解标准；</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给</a:t>
            </a:r>
            <a:r>
              <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HR</a:t>
            </a: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进行盘点赋能，提前了解盘点技能及工具</a:t>
            </a:r>
          </a:p>
        </p:txBody>
      </p:sp>
      <p:sp>
        <p:nvSpPr>
          <p:cNvPr id="28" name="文本框 27"/>
          <p:cNvSpPr txBox="1"/>
          <p:nvPr/>
        </p:nvSpPr>
        <p:spPr>
          <a:xfrm>
            <a:off x="6195614" y="5230941"/>
            <a:ext cx="2948386" cy="64633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赋能关键干部盘点流程及技能；</a:t>
            </a:r>
            <a:endParaRPr kumimoji="0" lang="en-US" altLang="zh-CN"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 marR="0" lvl="0" indent="-72000" algn="l" defTabSz="914400" rtl="0" eaLnBrk="0" fontAlgn="base" latinLnBrk="0" hangingPunct="0">
              <a:lnSpc>
                <a:spcPct val="150000"/>
              </a:lnSpc>
              <a:spcBef>
                <a:spcPct val="0"/>
              </a:spcBef>
              <a:spcAft>
                <a:spcPct val="0"/>
              </a:spcAft>
              <a:buClrTx/>
              <a:buSzTx/>
              <a:buFont typeface="Arial" pitchFamily="34" charset="0"/>
              <a:buChar char="•"/>
              <a:defRPr/>
            </a:pPr>
            <a:r>
              <a:rPr kumimoji="0" lang="zh-CN" altLang="en-US" sz="1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实施关键干部人才盘点</a:t>
            </a:r>
          </a:p>
        </p:txBody>
      </p:sp>
    </p:spTree>
    <p:extLst>
      <p:ext uri="{BB962C8B-B14F-4D97-AF65-F5344CB8AC3E}">
        <p14:creationId xmlns:p14="http://schemas.microsoft.com/office/powerpoint/2010/main" val="1322294823"/>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xmlns="" id="{238C03AC-3AAE-48F3-B654-5AD7A6EC8AE1}"/>
              </a:ext>
            </a:extLst>
          </p:cNvPr>
          <p:cNvSpPr>
            <a:spLocks noGrp="1"/>
          </p:cNvSpPr>
          <p:nvPr>
            <p:ph type="ctrTitle"/>
          </p:nvPr>
        </p:nvSpPr>
        <p:spPr/>
        <p:txBody>
          <a:bodyPr/>
          <a:lstStyle/>
          <a:p>
            <a:r>
              <a:rPr lang="zh-CN" altLang="en-US"/>
              <a:t>项目背景及模型构建方法</a:t>
            </a:r>
          </a:p>
        </p:txBody>
      </p:sp>
      <p:sp>
        <p:nvSpPr>
          <p:cNvPr id="4" name="Subtitle 3">
            <a:extLst>
              <a:ext uri="{FF2B5EF4-FFF2-40B4-BE49-F238E27FC236}">
                <a16:creationId xmlns:a16="http://schemas.microsoft.com/office/drawing/2014/main" xmlns="" id="{0CF537E6-E53F-420F-8F9B-7975657C2FF1}"/>
              </a:ext>
            </a:extLst>
          </p:cNvPr>
          <p:cNvSpPr>
            <a:spLocks noGrp="1"/>
          </p:cNvSpPr>
          <p:nvPr>
            <p:ph type="subTitle" idx="1"/>
          </p:nvPr>
        </p:nvSpPr>
        <p:spPr>
          <a:xfrm>
            <a:off x="457200" y="3809868"/>
            <a:ext cx="8221579" cy="859018"/>
          </a:xfrm>
        </p:spPr>
        <p:txBody>
          <a:bodyPr/>
          <a:lstStyle/>
          <a:p>
            <a:pPr>
              <a:lnSpc>
                <a:spcPct val="150000"/>
              </a:lnSpc>
            </a:pPr>
            <a:r>
              <a:rPr lang="zh-CN" altLang="en-US"/>
              <a:t>干部子模块 </a:t>
            </a:r>
            <a:r>
              <a:rPr lang="en-US" altLang="zh-CN"/>
              <a:t>· 2019</a:t>
            </a:r>
            <a:r>
              <a:rPr lang="zh-CN" altLang="en-US"/>
              <a:t>年项目整体规划</a:t>
            </a:r>
            <a:endParaRPr lang="en-US" altLang="zh-CN"/>
          </a:p>
          <a:p>
            <a:pPr>
              <a:lnSpc>
                <a:spcPct val="150000"/>
              </a:lnSpc>
            </a:pPr>
            <a:r>
              <a:rPr lang="zh-CN" altLang="en-US" b="1"/>
              <a:t>模型构建的方法及能力指标构成</a:t>
            </a:r>
            <a:endParaRPr lang="en-US" altLang="zh-CN" b="1"/>
          </a:p>
        </p:txBody>
      </p:sp>
    </p:spTree>
    <p:extLst>
      <p:ext uri="{BB962C8B-B14F-4D97-AF65-F5344CB8AC3E}">
        <p14:creationId xmlns:p14="http://schemas.microsoft.com/office/powerpoint/2010/main" val="5301102"/>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9B9999FD-165F-42D9-AFDF-1BB1BD33C5CF}"/>
              </a:ext>
            </a:extLst>
          </p:cNvPr>
          <p:cNvSpPr>
            <a:spLocks noGrp="1"/>
          </p:cNvSpPr>
          <p:nvPr>
            <p:ph type="title"/>
          </p:nvPr>
        </p:nvSpPr>
        <p:spPr/>
        <p:txBody>
          <a:bodyPr/>
          <a:lstStyle/>
          <a:p>
            <a:r>
              <a:rPr lang="zh-CN" altLang="en-US"/>
              <a:t>欢迎参加工作坊</a:t>
            </a:r>
          </a:p>
        </p:txBody>
      </p:sp>
      <p:sp>
        <p:nvSpPr>
          <p:cNvPr id="4" name="内容占位符 2">
            <a:extLst>
              <a:ext uri="{FF2B5EF4-FFF2-40B4-BE49-F238E27FC236}">
                <a16:creationId xmlns:a16="http://schemas.microsoft.com/office/drawing/2014/main" xmlns="" id="{C33596ED-F3F1-4840-BD15-B0BC9BEA37BE}"/>
              </a:ext>
            </a:extLst>
          </p:cNvPr>
          <p:cNvSpPr txBox="1"/>
          <p:nvPr/>
        </p:nvSpPr>
        <p:spPr>
          <a:xfrm>
            <a:off x="487229" y="1093197"/>
            <a:ext cx="8003232" cy="1332148"/>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R="0" lvl="0" algn="l" defTabSz="914400" rtl="0" eaLnBrk="1" fontAlgn="base" latinLnBrk="0" hangingPunct="1">
              <a:lnSpc>
                <a:spcPct val="150000"/>
              </a:lnSpc>
              <a:spcBef>
                <a:spcPct val="20000"/>
              </a:spcBef>
              <a:spcAft>
                <a:spcPct val="0"/>
              </a:spcAft>
              <a:buClrTx/>
              <a:buSzTx/>
              <a:buFontTx/>
              <a:buNone/>
              <a:defRPr/>
            </a:pPr>
            <a:r>
              <a:rPr lang="zh-CN" altLang="en-US" sz="2000" b="1" kern="0">
                <a:solidFill>
                  <a:schemeClr val="tx1">
                    <a:lumMod val="75000"/>
                    <a:lumOff val="25000"/>
                  </a:schemeClr>
                </a:solidFill>
                <a:latin typeface="微软雅黑" panose="020b0503020204020204" pitchFamily="34" charset="-122"/>
                <a:ea typeface="微软雅黑" panose="020b0503020204020204" pitchFamily="34" charset="-122"/>
              </a:rPr>
              <a:t>群策群力</a:t>
            </a:r>
            <a:endParaRPr lang="en-US" altLang="zh-CN" sz="2000" b="1" kern="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spcBef>
                <a:spcPct val="20000"/>
              </a:spcBef>
              <a:defRPr/>
            </a:pPr>
            <a:r>
              <a:rPr lang="zh-CN" altLang="en-US" sz="2000" b="1" kern="0">
                <a:solidFill>
                  <a:schemeClr val="tx1">
                    <a:lumMod val="75000"/>
                    <a:lumOff val="25000"/>
                  </a:schemeClr>
                </a:solidFill>
                <a:latin typeface="微软雅黑" panose="020b0503020204020204" pitchFamily="34" charset="-122"/>
                <a:ea typeface="微软雅黑" panose="020b0503020204020204" pitchFamily="34" charset="-122"/>
              </a:rPr>
              <a:t>补充信息</a:t>
            </a:r>
            <a:endParaRPr lang="en-US" altLang="zh-CN" sz="2000" b="1" kern="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spcBef>
                <a:spcPct val="20000"/>
              </a:spcBef>
              <a:defRPr/>
            </a:pPr>
            <a:r>
              <a:rPr lang="zh-CN" altLang="en-US" sz="2000" b="1" kern="0">
                <a:solidFill>
                  <a:schemeClr val="tx1">
                    <a:lumMod val="75000"/>
                    <a:lumOff val="25000"/>
                  </a:schemeClr>
                </a:solidFill>
                <a:latin typeface="微软雅黑" panose="020b0503020204020204" pitchFamily="34" charset="-122"/>
                <a:ea typeface="微软雅黑" panose="020b0503020204020204" pitchFamily="34" charset="-122"/>
              </a:rPr>
              <a:t>贴近讯飞</a:t>
            </a:r>
            <a:endParaRPr lang="en-US" altLang="zh-CN" sz="2000" b="1" kern="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spcBef>
                <a:spcPct val="20000"/>
              </a:spcBef>
              <a:defRPr/>
            </a:pPr>
            <a:r>
              <a:rPr lang="zh-CN" altLang="en-US" sz="2000" b="1" kern="0">
                <a:solidFill>
                  <a:schemeClr val="tx1">
                    <a:lumMod val="75000"/>
                    <a:lumOff val="25000"/>
                  </a:schemeClr>
                </a:solidFill>
                <a:latin typeface="微软雅黑" panose="020b0503020204020204" pitchFamily="34" charset="-122"/>
                <a:ea typeface="微软雅黑" panose="020b0503020204020204" pitchFamily="34" charset="-122"/>
              </a:rPr>
              <a:t>理解共识</a:t>
            </a:r>
          </a:p>
        </p:txBody>
      </p:sp>
      <p:pic>
        <p:nvPicPr>
          <p:cNvPr id="5" name="Picture 2" descr="C:\Users\zengsx\Pictures\318755-1306160GP739.jpg">
            <a:extLst>
              <a:ext uri="{FF2B5EF4-FFF2-40B4-BE49-F238E27FC236}">
                <a16:creationId xmlns:a16="http://schemas.microsoft.com/office/drawing/2014/main" xmlns="" id="{A23A689C-6426-4BF3-A882-EAEAFC427F7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29511" y="2276872"/>
            <a:ext cx="4518668" cy="33890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85444094"/>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F53C394-7207-4AB9-8CC0-3BC4D1F8848E}"/>
              </a:ext>
            </a:extLst>
          </p:cNvPr>
          <p:cNvSpPr>
            <a:spLocks noGrp="1"/>
          </p:cNvSpPr>
          <p:nvPr>
            <p:ph type="title"/>
          </p:nvPr>
        </p:nvSpPr>
        <p:spPr/>
        <p:txBody>
          <a:bodyPr/>
          <a:lstStyle/>
          <a:p>
            <a:r>
              <a:rPr lang="zh-CN" altLang="en-US"/>
              <a:t>在本次工作坊中，我们如何合作</a:t>
            </a:r>
          </a:p>
        </p:txBody>
      </p:sp>
      <p:sp>
        <p:nvSpPr>
          <p:cNvPr id="4" name="Rectangle 3">
            <a:extLst>
              <a:ext uri="{FF2B5EF4-FFF2-40B4-BE49-F238E27FC236}">
                <a16:creationId xmlns:a16="http://schemas.microsoft.com/office/drawing/2014/main" xmlns="" id="{0BCE0319-FFDD-414B-9AAB-A24CCF64EC47}"/>
              </a:ext>
            </a:extLst>
          </p:cNvPr>
          <p:cNvSpPr txBox="1">
            <a:spLocks noChangeArrowheads="1"/>
          </p:cNvSpPr>
          <p:nvPr/>
        </p:nvSpPr>
        <p:spPr bwMode="auto">
          <a:xfrm>
            <a:off x="455053" y="1268760"/>
            <a:ext cx="8207375" cy="4535487"/>
          </a:xfrm>
          <a:prstGeom prst="rect">
            <a:avLst/>
          </a:prstGeom>
          <a:noFill/>
          <a:ln w="9525">
            <a:noFill/>
            <a:miter lim="800000"/>
          </a:ln>
        </p:spPr>
        <p:txBody>
          <a:bodyPr vert="horz" wrap="square" lIns="0" tIns="0" rIns="0" bIns="0" numCol="1" anchor="t" anchorCtr="0" compatLnSpc="1">
            <a:prstTxWarp prst="textNoShape">
              <a:avLst/>
            </a:prstTxWarp>
          </a:bodyPr>
          <a:lstStyle>
            <a:defPPr>
              <a:defRPr lang="en-US"/>
            </a:defPPr>
            <a:lvl1pPr marL="228600" indent="-228600" algn="l" rtl="0" eaLnBrk="1" fontAlgn="base" hangingPunct="1">
              <a:spcBef>
                <a:spcPts val="400"/>
              </a:spcBef>
              <a:spcAft>
                <a:spcPct val="0"/>
              </a:spcAft>
              <a:buClr>
                <a:schemeClr val="tx1"/>
              </a:buClr>
              <a:buFont typeface="Wingdings"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1pPr>
            <a:lvl2pPr marL="457200" indent="-228600" algn="l" rtl="0" eaLnBrk="1" fontAlgn="base" hangingPunct="1">
              <a:spcBef>
                <a:spcPts val="400"/>
              </a:spcBef>
              <a:spcAft>
                <a:spcPct val="0"/>
              </a:spcAft>
              <a:buClr>
                <a:schemeClr val="tx1"/>
              </a:buClr>
              <a:buChar char="–"/>
              <a:defRPr sz="1400" kern="1200">
                <a:solidFill>
                  <a:schemeClr val="tx1"/>
                </a:solidFill>
                <a:latin typeface="微软雅黑" panose="020b0503020204020204" pitchFamily="34" charset="-122"/>
                <a:ea typeface="微软雅黑" panose="020b0503020204020204" pitchFamily="34" charset="-122"/>
                <a:cs typeface="+mn-cs"/>
              </a:defRPr>
            </a:lvl2pPr>
            <a:lvl3pPr marL="690563" indent="-228600" algn="l" rtl="0" eaLnBrk="1" fontAlgn="base" hangingPunct="1">
              <a:spcBef>
                <a:spcPts val="400"/>
              </a:spcBef>
              <a:spcAft>
                <a:spcPct val="0"/>
              </a:spcAft>
              <a:buClr>
                <a:schemeClr val="tx1"/>
              </a:buClr>
              <a:buChar char="•"/>
              <a:defRPr sz="1400" kern="1200">
                <a:solidFill>
                  <a:schemeClr val="tx1"/>
                </a:solidFill>
                <a:latin typeface="微软雅黑" panose="020b0503020204020204" pitchFamily="34" charset="-122"/>
                <a:ea typeface="微软雅黑" panose="020b0503020204020204" pitchFamily="34" charset="-122"/>
                <a:cs typeface="+mn-cs"/>
              </a:defRPr>
            </a:lvl3pPr>
            <a:lvl4pPr marL="914400" indent="-225425" algn="l" rtl="0" eaLnBrk="1" fontAlgn="base" hangingPunct="1">
              <a:spcBef>
                <a:spcPts val="400"/>
              </a:spcBef>
              <a:spcAft>
                <a:spcPct val="0"/>
              </a:spcAft>
              <a:buClr>
                <a:schemeClr val="tx1"/>
              </a:buClr>
              <a:buFont typeface="Wingdings"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1147763" indent="-231775" algn="l" rtl="0" eaLnBrk="1" fontAlgn="base" hangingPunct="1">
              <a:spcBef>
                <a:spcPts val="400"/>
              </a:spcBef>
              <a:spcAft>
                <a:spcPct val="0"/>
              </a:spcAft>
              <a:buClr>
                <a:schemeClr val="tx1"/>
              </a:buClr>
              <a:buFont typeface="Arial"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5pPr>
            <a:lvl6pPr marL="2057400" indent="-231775" algn="l" defTabSz="914400" rtl="0" eaLnBrk="1" fontAlgn="base" latinLnBrk="0" hangingPunct="1">
              <a:spcBef>
                <a:spcPct val="25000"/>
              </a:spcBef>
              <a:spcAft>
                <a:spcPct val="0"/>
              </a:spcAft>
              <a:buClr>
                <a:schemeClr val="tx1"/>
              </a:buClr>
              <a:buChar char="»"/>
              <a:defRPr sz="1400" kern="1200">
                <a:solidFill>
                  <a:schemeClr val="tx1"/>
                </a:solidFill>
                <a:latin typeface="+mn-lt"/>
                <a:ea typeface="+mn-ea"/>
                <a:cs typeface="+mn-cs"/>
              </a:defRPr>
            </a:lvl6pPr>
            <a:lvl7pPr marL="2514600" indent="-231775" algn="l" defTabSz="914400" rtl="0" eaLnBrk="1" fontAlgn="base" latinLnBrk="0" hangingPunct="1">
              <a:spcBef>
                <a:spcPct val="25000"/>
              </a:spcBef>
              <a:spcAft>
                <a:spcPct val="0"/>
              </a:spcAft>
              <a:buClr>
                <a:schemeClr val="tx1"/>
              </a:buClr>
              <a:buChar char="»"/>
              <a:defRPr sz="1400" kern="1200">
                <a:solidFill>
                  <a:schemeClr val="tx1"/>
                </a:solidFill>
                <a:latin typeface="+mn-lt"/>
                <a:ea typeface="+mn-ea"/>
                <a:cs typeface="+mn-cs"/>
              </a:defRPr>
            </a:lvl7pPr>
            <a:lvl8pPr marL="2971800" indent="-231775" algn="l" defTabSz="914400" rtl="0" eaLnBrk="1" fontAlgn="base" latinLnBrk="0" hangingPunct="1">
              <a:spcBef>
                <a:spcPct val="25000"/>
              </a:spcBef>
              <a:spcAft>
                <a:spcPct val="0"/>
              </a:spcAft>
              <a:buClr>
                <a:schemeClr val="tx1"/>
              </a:buClr>
              <a:buChar char="»"/>
              <a:defRPr sz="1400" kern="1200">
                <a:solidFill>
                  <a:schemeClr val="tx1"/>
                </a:solidFill>
                <a:latin typeface="+mn-lt"/>
                <a:ea typeface="+mn-ea"/>
                <a:cs typeface="+mn-cs"/>
              </a:defRPr>
            </a:lvl8pPr>
            <a:lvl9pPr marL="3429000" indent="-231775" algn="l" defTabSz="914400" rtl="0" eaLnBrk="1" fontAlgn="base" latinLnBrk="0" hangingPunct="1">
              <a:spcBef>
                <a:spcPct val="25000"/>
              </a:spcBef>
              <a:spcAft>
                <a:spcPct val="0"/>
              </a:spcAft>
              <a:buClr>
                <a:schemeClr val="tx1"/>
              </a:buClr>
              <a:buChar char="»"/>
              <a:defRPr sz="1400" kern="1200">
                <a:solidFill>
                  <a:schemeClr val="tx1"/>
                </a:solidFill>
                <a:latin typeface="+mn-lt"/>
                <a:ea typeface="+mn-ea"/>
                <a:cs typeface="+mn-cs"/>
              </a:defRPr>
            </a:lvl9pPr>
          </a:lstStyle>
          <a:p>
            <a:pPr lvl="1">
              <a:lnSpc>
                <a:spcPct val="150000"/>
              </a:lnSpc>
            </a:pPr>
            <a:r>
              <a:rPr lang="zh-CN" altLang="en-US" sz="2000" kern="0"/>
              <a:t>我们</a:t>
            </a:r>
            <a:r>
              <a:rPr lang="zh-CN" altLang="en-US" sz="2000" b="1" kern="0"/>
              <a:t>联手</a:t>
            </a:r>
            <a:r>
              <a:rPr lang="zh-CN" altLang="en-US" sz="2000" kern="0"/>
              <a:t>，充分利用所有的</a:t>
            </a:r>
            <a:r>
              <a:rPr lang="zh-CN" altLang="en-US" sz="2000" b="1" kern="0"/>
              <a:t>资源</a:t>
            </a:r>
            <a:r>
              <a:rPr lang="zh-CN" altLang="en-US" sz="2000" kern="0"/>
              <a:t>，来最好地描述讯飞的领导力素质</a:t>
            </a:r>
          </a:p>
          <a:p>
            <a:pPr lvl="1">
              <a:lnSpc>
                <a:spcPct val="150000"/>
              </a:lnSpc>
            </a:pPr>
            <a:r>
              <a:rPr lang="zh-CN" altLang="en-US" sz="2000" kern="0"/>
              <a:t>在很</a:t>
            </a:r>
            <a:r>
              <a:rPr lang="zh-CN" altLang="en-US" sz="2000" b="1" kern="0"/>
              <a:t>短的时间</a:t>
            </a:r>
            <a:r>
              <a:rPr lang="zh-CN" altLang="en-US" sz="2000" kern="0"/>
              <a:t>内要贡献很多信息</a:t>
            </a:r>
          </a:p>
          <a:p>
            <a:pPr lvl="1">
              <a:lnSpc>
                <a:spcPct val="150000"/>
              </a:lnSpc>
            </a:pPr>
            <a:r>
              <a:rPr lang="zh-CN" altLang="en-US" sz="2000" b="1" kern="0"/>
              <a:t>每个人都要参与</a:t>
            </a:r>
            <a:r>
              <a:rPr lang="zh-CN" altLang="en-US" sz="2000" kern="0"/>
              <a:t>：奉献想法，问问题，活跃的讨论， 坦诚布公地交流</a:t>
            </a:r>
          </a:p>
          <a:p>
            <a:pPr lvl="1">
              <a:lnSpc>
                <a:spcPct val="150000"/>
              </a:lnSpc>
            </a:pPr>
            <a:r>
              <a:rPr lang="zh-CN" altLang="en-US" sz="2000" kern="0"/>
              <a:t>当意见有分歧的时候， 问题的解决最好是：</a:t>
            </a:r>
          </a:p>
          <a:p>
            <a:pPr lvl="2">
              <a:lnSpc>
                <a:spcPct val="150000"/>
              </a:lnSpc>
            </a:pPr>
            <a:r>
              <a:rPr lang="zh-CN" altLang="en-US" sz="1800" kern="0"/>
              <a:t>不是原则性的辩论</a:t>
            </a:r>
            <a:endParaRPr lang="en-US" altLang="zh-CN" sz="1800" kern="0"/>
          </a:p>
          <a:p>
            <a:pPr lvl="2">
              <a:lnSpc>
                <a:spcPct val="150000"/>
              </a:lnSpc>
            </a:pPr>
            <a:r>
              <a:rPr lang="zh-CN" altLang="en-US" sz="1800" kern="0"/>
              <a:t>分享该领导力在讯飞出现的典型性和普遍性</a:t>
            </a:r>
          </a:p>
          <a:p>
            <a:pPr lvl="2">
              <a:lnSpc>
                <a:spcPct val="150000"/>
              </a:lnSpc>
            </a:pPr>
            <a:r>
              <a:rPr lang="zh-CN" altLang="en-US" sz="1800" kern="0"/>
              <a:t>探讨措辞如何在讯飞容易“听懂”“走心”</a:t>
            </a:r>
          </a:p>
          <a:p>
            <a:pPr lvl="2">
              <a:lnSpc>
                <a:spcPct val="150000"/>
              </a:lnSpc>
            </a:pPr>
            <a:r>
              <a:rPr lang="zh-CN" altLang="en-US" sz="1800" kern="0"/>
              <a:t>内部客户的理解度</a:t>
            </a:r>
          </a:p>
          <a:p>
            <a:pPr lvl="1">
              <a:lnSpc>
                <a:spcPct val="150000"/>
              </a:lnSpc>
            </a:pPr>
            <a:r>
              <a:rPr lang="zh-CN" altLang="en-US" sz="2000" kern="0"/>
              <a:t>这是一个非常“怪异”的过程，但是也很有效和有趣！</a:t>
            </a:r>
          </a:p>
        </p:txBody>
      </p:sp>
    </p:spTree>
    <p:extLst>
      <p:ext uri="{BB962C8B-B14F-4D97-AF65-F5344CB8AC3E}">
        <p14:creationId xmlns:p14="http://schemas.microsoft.com/office/powerpoint/2010/main" val="635604971"/>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A48B9C10-5715-44CD-97C6-D7B8187AB2AF}"/>
              </a:ext>
            </a:extLst>
          </p:cNvPr>
          <p:cNvSpPr>
            <a:spLocks noGrp="1"/>
          </p:cNvSpPr>
          <p:nvPr>
            <p:ph type="title"/>
          </p:nvPr>
        </p:nvSpPr>
        <p:spPr/>
        <p:txBody>
          <a:bodyPr/>
          <a:lstStyle/>
          <a:p>
            <a:r>
              <a:rPr lang="zh-CN" altLang="en-US"/>
              <a:t>理论简览</a:t>
            </a:r>
          </a:p>
        </p:txBody>
      </p:sp>
      <p:sp>
        <p:nvSpPr>
          <p:cNvPr id="4" name="Rectangle 2">
            <a:extLst>
              <a:ext uri="{FF2B5EF4-FFF2-40B4-BE49-F238E27FC236}">
                <a16:creationId xmlns:a16="http://schemas.microsoft.com/office/drawing/2014/main" xmlns="" id="{6E3C42BC-C1F5-43BD-A170-DEB32FDCD795}"/>
              </a:ext>
            </a:extLst>
          </p:cNvPr>
          <p:cNvSpPr>
            <a:spLocks noChangeArrowheads="1"/>
          </p:cNvSpPr>
          <p:nvPr/>
        </p:nvSpPr>
        <p:spPr bwMode="auto">
          <a:xfrm>
            <a:off x="2352414" y="983465"/>
            <a:ext cx="4572000" cy="4408487"/>
          </a:xfrm>
          <a:prstGeom prst="rect">
            <a:avLst/>
          </a:prstGeom>
          <a:noFill/>
          <a:ln w="3175" algn="ctr">
            <a:noFill/>
            <a:miter lim="800000"/>
          </a:ln>
          <a:effectLst/>
        </p:spPr>
        <p:txBody>
          <a:bodyPr tIns="0" bIns="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1400">
              <a:solidFill>
                <a:srgbClr val="1F497D"/>
              </a:solidFill>
              <a:latin typeface="Calibri"/>
              <a:ea typeface="宋体" panose="02010600030101010101" pitchFamily="2" charset="-122"/>
            </a:endParaRPr>
          </a:p>
          <a:p>
            <a:pPr algn="ctr" eaLnBrk="1" fontAlgn="auto" hangingPunct="1">
              <a:spcBef>
                <a:spcPct val="50000"/>
              </a:spcBef>
              <a:spcAft>
                <a:spcPct val="0"/>
              </a:spcAft>
            </a:pPr>
            <a:endParaRPr lang="en-US" altLang="zh-CN" sz="4400">
              <a:solidFill>
                <a:srgbClr val="1F497D"/>
              </a:solidFill>
              <a:latin typeface="Times New Roman" pitchFamily="18" charset="0"/>
              <a:ea typeface="宋体" panose="02010600030101010101" pitchFamily="2" charset="-122"/>
            </a:endParaRPr>
          </a:p>
        </p:txBody>
      </p:sp>
      <p:pic>
        <p:nvPicPr>
          <p:cNvPr id="5" name="Picture 7" descr="iceberg">
            <a:extLst>
              <a:ext uri="{FF2B5EF4-FFF2-40B4-BE49-F238E27FC236}">
                <a16:creationId xmlns:a16="http://schemas.microsoft.com/office/drawing/2014/main" xmlns="" id="{03CF82CD-062F-4C3E-9D41-49361BD2B740}"/>
              </a:ext>
            </a:extLst>
          </p:cNvPr>
          <p:cNvPicPr>
            <a:picLocks noChangeAspect="1" noChangeArrowheads="1"/>
          </p:cNvPicPr>
          <p:nvPr/>
        </p:nvPicPr>
        <p:blipFill>
          <a:blip r:embed="rId2">
            <a:lum bright="10000" contrast="10000"/>
          </a:blip>
          <a:srcRect t="1661"/>
          <a:stretch>
            <a:fillRect/>
          </a:stretch>
        </p:blipFill>
        <p:spPr bwMode="auto">
          <a:xfrm>
            <a:off x="2262150" y="1748342"/>
            <a:ext cx="2628292" cy="3611656"/>
          </a:xfrm>
          <a:prstGeom prst="rect">
            <a:avLst/>
          </a:prstGeom>
          <a:ln>
            <a:noFill/>
          </a:ln>
          <a:effectLst>
            <a:outerShdw blurRad="190500" algn="tl" rotWithShape="0">
              <a:srgbClr val="000000">
                <a:alpha val="70000"/>
              </a:srgbClr>
            </a:outerShdw>
          </a:effectLst>
        </p:spPr>
      </p:pic>
      <p:cxnSp>
        <p:nvCxnSpPr>
          <p:cNvPr id="6" name="直接连接符 3">
            <a:extLst>
              <a:ext uri="{FF2B5EF4-FFF2-40B4-BE49-F238E27FC236}">
                <a16:creationId xmlns:a16="http://schemas.microsoft.com/office/drawing/2014/main" xmlns="" id="{205AEF18-E1AD-46AA-A024-BD2862569BCB}"/>
              </a:ext>
            </a:extLst>
          </p:cNvPr>
          <p:cNvCxnSpPr/>
          <p:nvPr/>
        </p:nvCxnSpPr>
        <p:spPr>
          <a:xfrm>
            <a:off x="2262150" y="2900470"/>
            <a:ext cx="5256584" cy="0"/>
          </a:xfrm>
          <a:prstGeom prst="line">
            <a:avLst/>
          </a:prstGeom>
          <a:noFill/>
          <a:ln w="38100" cap="flat" cmpd="sng" algn="ctr">
            <a:solidFill>
              <a:srgbClr val="4F81BD"/>
            </a:solidFill>
            <a:prstDash val="lgDash"/>
          </a:ln>
          <a:effectLst/>
        </p:spPr>
      </p:cxnSp>
      <p:grpSp>
        <p:nvGrpSpPr>
          <p:cNvPr id="7" name="组合 8">
            <a:extLst>
              <a:ext uri="{FF2B5EF4-FFF2-40B4-BE49-F238E27FC236}">
                <a16:creationId xmlns:a16="http://schemas.microsoft.com/office/drawing/2014/main" xmlns="" id="{9273F01B-FE9C-4FB0-B93F-A232942A99CF}"/>
              </a:ext>
            </a:extLst>
          </p:cNvPr>
          <p:cNvGrpSpPr/>
          <p:nvPr/>
        </p:nvGrpSpPr>
        <p:grpSpPr>
          <a:xfrm>
            <a:off x="4868844" y="1889108"/>
            <a:ext cx="908050" cy="795338"/>
            <a:chOff x="4211958" y="2058150"/>
            <a:chExt cx="907990" cy="794910"/>
          </a:xfrm>
        </p:grpSpPr>
        <p:sp>
          <p:nvSpPr>
            <p:cNvPr id="8" name="下箭头 5">
              <a:extLst>
                <a:ext uri="{FF2B5EF4-FFF2-40B4-BE49-F238E27FC236}">
                  <a16:creationId xmlns:a16="http://schemas.microsoft.com/office/drawing/2014/main" xmlns="" id="{EB12FCB4-479D-4E54-A7C3-F12B81E60C44}"/>
                </a:ext>
              </a:extLst>
            </p:cNvPr>
            <p:cNvSpPr/>
            <p:nvPr/>
          </p:nvSpPr>
          <p:spPr>
            <a:xfrm rot="10800000">
              <a:off x="4211958" y="2058150"/>
              <a:ext cx="907990" cy="713991"/>
            </a:xfrm>
            <a:prstGeom prst="downArrow">
              <a:avLst/>
            </a:prstGeom>
            <a:solidFill>
              <a:srgbClr val="4F81BD">
                <a:lumMod val="20000"/>
                <a:lumOff val="80000"/>
              </a:srgbClr>
            </a:solidFill>
            <a:ln w="25400" cap="flat" cmpd="sng" algn="ctr">
              <a:noFill/>
              <a:prstDash val="solid"/>
            </a:ln>
            <a:effectLst/>
            <a:scene3d>
              <a:camera prst="orthographicFront"/>
              <a:lightRig rig="threePt" dir="t"/>
            </a:scene3d>
            <a:sp3d>
              <a:bevelT/>
            </a:sp3d>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TextBox 8">
              <a:extLst>
                <a:ext uri="{FF2B5EF4-FFF2-40B4-BE49-F238E27FC236}">
                  <a16:creationId xmlns:a16="http://schemas.microsoft.com/office/drawing/2014/main" xmlns="" id="{D34CB0CF-70EB-43CC-8BB4-C292ED1E52A6}"/>
                </a:ext>
              </a:extLst>
            </p:cNvPr>
            <p:cNvSpPr txBox="1">
              <a:spLocks noChangeArrowheads="1"/>
            </p:cNvSpPr>
            <p:nvPr/>
          </p:nvSpPr>
          <p:spPr bwMode="auto">
            <a:xfrm>
              <a:off x="4211958" y="2483728"/>
              <a:ext cx="877163" cy="369332"/>
            </a:xfrm>
            <a:prstGeom prst="rect">
              <a:avLst/>
            </a:prstGeom>
            <a:noFill/>
            <a:ln w="9525">
              <a:noFill/>
              <a:miter lim="800000"/>
            </a:ln>
            <a:scene3d>
              <a:camera prst="orthographicFront"/>
              <a:lightRig rig="threePt" dir="t"/>
            </a:scene3d>
            <a:sp3d>
              <a:bevelT/>
            </a:sp3d>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1163AC"/>
                  </a:solidFill>
                  <a:effectLst/>
                  <a:uLnTx/>
                  <a:uFillTx/>
                  <a:latin typeface="微软雅黑" panose="020b0503020204020204" pitchFamily="34" charset="-122"/>
                  <a:ea typeface="微软雅黑" panose="020b0503020204020204" pitchFamily="34" charset="-122"/>
                </a:rPr>
                <a:t>表象的</a:t>
              </a:r>
            </a:p>
          </p:txBody>
        </p:sp>
      </p:grpSp>
      <p:grpSp>
        <p:nvGrpSpPr>
          <p:cNvPr id="10" name="组合 9">
            <a:extLst>
              <a:ext uri="{FF2B5EF4-FFF2-40B4-BE49-F238E27FC236}">
                <a16:creationId xmlns:a16="http://schemas.microsoft.com/office/drawing/2014/main" xmlns="" id="{386319F7-7580-4D6A-AB3D-94065F8A7641}"/>
              </a:ext>
            </a:extLst>
          </p:cNvPr>
          <p:cNvGrpSpPr/>
          <p:nvPr/>
        </p:nvGrpSpPr>
        <p:grpSpPr>
          <a:xfrm>
            <a:off x="4868844" y="2985105"/>
            <a:ext cx="908050" cy="779466"/>
            <a:chOff x="4211959" y="2891575"/>
            <a:chExt cx="907990" cy="779221"/>
          </a:xfrm>
        </p:grpSpPr>
        <p:sp>
          <p:nvSpPr>
            <p:cNvPr id="11" name="下箭头 8">
              <a:extLst>
                <a:ext uri="{FF2B5EF4-FFF2-40B4-BE49-F238E27FC236}">
                  <a16:creationId xmlns:a16="http://schemas.microsoft.com/office/drawing/2014/main" xmlns="" id="{D7E4F3C7-E3B8-42D1-9525-455F4DDE67E9}"/>
                </a:ext>
              </a:extLst>
            </p:cNvPr>
            <p:cNvSpPr/>
            <p:nvPr/>
          </p:nvSpPr>
          <p:spPr>
            <a:xfrm>
              <a:off x="4211959" y="2956645"/>
              <a:ext cx="907990" cy="714151"/>
            </a:xfrm>
            <a:prstGeom prst="downArrow">
              <a:avLst/>
            </a:prstGeom>
            <a:solidFill>
              <a:srgbClr val="4F81BD">
                <a:lumMod val="20000"/>
                <a:lumOff val="80000"/>
              </a:srgbClr>
            </a:solidFill>
            <a:ln w="25400" cap="flat" cmpd="sng" algn="ctr">
              <a:noFill/>
              <a:prstDash val="solid"/>
            </a:ln>
            <a:effectLst/>
            <a:scene3d>
              <a:camera prst="orthographicFront"/>
              <a:lightRig rig="threePt" dir="t"/>
            </a:scene3d>
            <a:sp3d>
              <a:bevelT/>
            </a:sp3d>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TextBox 7">
              <a:extLst>
                <a:ext uri="{FF2B5EF4-FFF2-40B4-BE49-F238E27FC236}">
                  <a16:creationId xmlns:a16="http://schemas.microsoft.com/office/drawing/2014/main" xmlns="" id="{C3BF6DB2-2387-4DB4-B0F3-2789EA9FA85C}"/>
                </a:ext>
              </a:extLst>
            </p:cNvPr>
            <p:cNvSpPr txBox="1">
              <a:spLocks noChangeArrowheads="1"/>
            </p:cNvSpPr>
            <p:nvPr/>
          </p:nvSpPr>
          <p:spPr bwMode="auto">
            <a:xfrm>
              <a:off x="4211959" y="2891575"/>
              <a:ext cx="877163" cy="369332"/>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1163AC"/>
                  </a:solidFill>
                  <a:effectLst/>
                  <a:uLnTx/>
                  <a:uFillTx/>
                  <a:latin typeface="微软雅黑" panose="020b0503020204020204" pitchFamily="34" charset="-122"/>
                  <a:ea typeface="微软雅黑" panose="020b0503020204020204" pitchFamily="34" charset="-122"/>
                </a:rPr>
                <a:t>潜在的</a:t>
              </a:r>
            </a:p>
          </p:txBody>
        </p:sp>
      </p:grpSp>
      <p:grpSp>
        <p:nvGrpSpPr>
          <p:cNvPr id="13" name="组合 24">
            <a:extLst>
              <a:ext uri="{FF2B5EF4-FFF2-40B4-BE49-F238E27FC236}">
                <a16:creationId xmlns:a16="http://schemas.microsoft.com/office/drawing/2014/main" xmlns="" id="{38D3747A-255B-48AF-AD4E-8ED213974ED5}"/>
              </a:ext>
            </a:extLst>
          </p:cNvPr>
          <p:cNvGrpSpPr/>
          <p:nvPr/>
        </p:nvGrpSpPr>
        <p:grpSpPr>
          <a:xfrm>
            <a:off x="423572" y="1759742"/>
            <a:ext cx="1728614" cy="1008112"/>
            <a:chOff x="5292079" y="1888873"/>
            <a:chExt cx="3024833" cy="882336"/>
          </a:xfrm>
        </p:grpSpPr>
        <p:sp>
          <p:nvSpPr>
            <p:cNvPr id="14" name="TextBox 10">
              <a:extLst>
                <a:ext uri="{FF2B5EF4-FFF2-40B4-BE49-F238E27FC236}">
                  <a16:creationId xmlns:a16="http://schemas.microsoft.com/office/drawing/2014/main" xmlns="" id="{5A647130-3415-4B5B-8871-63B4AA183A11}"/>
                </a:ext>
              </a:extLst>
            </p:cNvPr>
            <p:cNvSpPr txBox="1">
              <a:spLocks noChangeArrowheads="1"/>
            </p:cNvSpPr>
            <p:nvPr/>
          </p:nvSpPr>
          <p:spPr bwMode="auto">
            <a:xfrm>
              <a:off x="5368045" y="1888873"/>
              <a:ext cx="1399723" cy="296315"/>
            </a:xfrm>
            <a:prstGeom prst="rect">
              <a:avLst/>
            </a:prstGeom>
            <a:noFill/>
            <a:ln w="9525">
              <a:noFill/>
              <a:prstDash val="dash"/>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经验</a:t>
              </a:r>
            </a:p>
          </p:txBody>
        </p:sp>
        <p:sp>
          <p:nvSpPr>
            <p:cNvPr id="15" name="TextBox 11">
              <a:extLst>
                <a:ext uri="{FF2B5EF4-FFF2-40B4-BE49-F238E27FC236}">
                  <a16:creationId xmlns:a16="http://schemas.microsoft.com/office/drawing/2014/main" xmlns="" id="{914390B0-505A-47A3-9D40-1E21ACB94C19}"/>
                </a:ext>
              </a:extLst>
            </p:cNvPr>
            <p:cNvSpPr txBox="1">
              <a:spLocks noChangeArrowheads="1"/>
            </p:cNvSpPr>
            <p:nvPr/>
          </p:nvSpPr>
          <p:spPr bwMode="auto">
            <a:xfrm>
              <a:off x="5368045" y="2167906"/>
              <a:ext cx="595163" cy="233274"/>
            </a:xfrm>
            <a:prstGeom prst="rect">
              <a:avLst/>
            </a:prstGeom>
            <a:noFill/>
            <a:ln w="9525">
              <a:noFill/>
              <a:prstDash val="dash"/>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知识</a:t>
              </a:r>
            </a:p>
          </p:txBody>
        </p:sp>
        <p:sp>
          <p:nvSpPr>
            <p:cNvPr id="16" name="TextBox 12">
              <a:extLst>
                <a:ext uri="{FF2B5EF4-FFF2-40B4-BE49-F238E27FC236}">
                  <a16:creationId xmlns:a16="http://schemas.microsoft.com/office/drawing/2014/main" xmlns="" id="{100C3FD0-E752-42E5-9082-C0CF05452EDD}"/>
                </a:ext>
              </a:extLst>
            </p:cNvPr>
            <p:cNvSpPr txBox="1">
              <a:spLocks noChangeArrowheads="1"/>
            </p:cNvSpPr>
            <p:nvPr/>
          </p:nvSpPr>
          <p:spPr bwMode="auto">
            <a:xfrm>
              <a:off x="5368045" y="2446938"/>
              <a:ext cx="595163" cy="233274"/>
            </a:xfrm>
            <a:prstGeom prst="rect">
              <a:avLst/>
            </a:prstGeom>
            <a:noFill/>
            <a:ln w="9525">
              <a:noFill/>
              <a:prstDash val="dash"/>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技能</a:t>
              </a:r>
            </a:p>
          </p:txBody>
        </p:sp>
        <p:sp>
          <p:nvSpPr>
            <p:cNvPr id="17" name="矩形 14">
              <a:extLst>
                <a:ext uri="{FF2B5EF4-FFF2-40B4-BE49-F238E27FC236}">
                  <a16:creationId xmlns:a16="http://schemas.microsoft.com/office/drawing/2014/main" xmlns="" id="{C91B850E-A70B-45F0-BC11-49A7A7610494}"/>
                </a:ext>
              </a:extLst>
            </p:cNvPr>
            <p:cNvSpPr/>
            <p:nvPr/>
          </p:nvSpPr>
          <p:spPr>
            <a:xfrm>
              <a:off x="5292079" y="1888873"/>
              <a:ext cx="3024833" cy="882336"/>
            </a:xfrm>
            <a:prstGeom prst="rect">
              <a:avLst/>
            </a:prstGeom>
            <a:noFill/>
            <a:ln w="25400" cap="flat" cmpd="sng" algn="ctr">
              <a:solidFill>
                <a:srgbClr val="4F81BD"/>
              </a:solidFill>
              <a:prstDash val="dash"/>
            </a:ln>
            <a:effectLst/>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8" name="组合 25">
            <a:extLst>
              <a:ext uri="{FF2B5EF4-FFF2-40B4-BE49-F238E27FC236}">
                <a16:creationId xmlns:a16="http://schemas.microsoft.com/office/drawing/2014/main" xmlns="" id="{2801D8AA-19F9-4E5D-A0AE-FC8F1DBBEE12}"/>
              </a:ext>
            </a:extLst>
          </p:cNvPr>
          <p:cNvGrpSpPr/>
          <p:nvPr/>
        </p:nvGrpSpPr>
        <p:grpSpPr>
          <a:xfrm>
            <a:off x="352134" y="3045626"/>
            <a:ext cx="1800052" cy="2304256"/>
            <a:chOff x="5292080" y="3015081"/>
            <a:chExt cx="3024833" cy="1455631"/>
          </a:xfrm>
        </p:grpSpPr>
        <p:sp>
          <p:nvSpPr>
            <p:cNvPr id="19" name="TextBox 13">
              <a:extLst>
                <a:ext uri="{FF2B5EF4-FFF2-40B4-BE49-F238E27FC236}">
                  <a16:creationId xmlns:a16="http://schemas.microsoft.com/office/drawing/2014/main" xmlns="" id="{84B846A4-66F9-4C92-A23F-482C734BE65B}"/>
                </a:ext>
              </a:extLst>
            </p:cNvPr>
            <p:cNvSpPr txBox="1">
              <a:spLocks noChangeArrowheads="1"/>
            </p:cNvSpPr>
            <p:nvPr/>
          </p:nvSpPr>
          <p:spPr bwMode="auto">
            <a:xfrm>
              <a:off x="5412125" y="4007906"/>
              <a:ext cx="1416073" cy="158052"/>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价值观、态度</a:t>
              </a:r>
            </a:p>
          </p:txBody>
        </p:sp>
        <p:sp>
          <p:nvSpPr>
            <p:cNvPr id="20" name="TextBox 14">
              <a:extLst>
                <a:ext uri="{FF2B5EF4-FFF2-40B4-BE49-F238E27FC236}">
                  <a16:creationId xmlns:a16="http://schemas.microsoft.com/office/drawing/2014/main" xmlns="" id="{BDBD73EB-5174-46F2-B1F1-669C96FC6641}"/>
                </a:ext>
              </a:extLst>
            </p:cNvPr>
            <p:cNvSpPr txBox="1">
              <a:spLocks noChangeArrowheads="1"/>
            </p:cNvSpPr>
            <p:nvPr/>
          </p:nvSpPr>
          <p:spPr bwMode="auto">
            <a:xfrm>
              <a:off x="6012166" y="3018857"/>
              <a:ext cx="184770" cy="338530"/>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TextBox 16">
              <a:extLst>
                <a:ext uri="{FF2B5EF4-FFF2-40B4-BE49-F238E27FC236}">
                  <a16:creationId xmlns:a16="http://schemas.microsoft.com/office/drawing/2014/main" xmlns="" id="{E077C088-D96C-45CB-A401-642DA93B94BC}"/>
                </a:ext>
              </a:extLst>
            </p:cNvPr>
            <p:cNvSpPr txBox="1">
              <a:spLocks noChangeArrowheads="1"/>
            </p:cNvSpPr>
            <p:nvPr/>
          </p:nvSpPr>
          <p:spPr bwMode="auto">
            <a:xfrm>
              <a:off x="5368045" y="3518680"/>
              <a:ext cx="1210846" cy="158052"/>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个性、品质</a:t>
              </a:r>
            </a:p>
          </p:txBody>
        </p:sp>
        <p:sp>
          <p:nvSpPr>
            <p:cNvPr id="22" name="TextBox 17">
              <a:extLst>
                <a:ext uri="{FF2B5EF4-FFF2-40B4-BE49-F238E27FC236}">
                  <a16:creationId xmlns:a16="http://schemas.microsoft.com/office/drawing/2014/main" xmlns="" id="{1AB3667D-4824-4DAC-8C9E-4E8FC1FEDB2C}"/>
                </a:ext>
              </a:extLst>
            </p:cNvPr>
            <p:cNvSpPr txBox="1">
              <a:spLocks noChangeArrowheads="1"/>
            </p:cNvSpPr>
            <p:nvPr/>
          </p:nvSpPr>
          <p:spPr bwMode="auto">
            <a:xfrm>
              <a:off x="5368045" y="3783340"/>
              <a:ext cx="1826530" cy="158052"/>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内驱力，社会动机</a:t>
              </a:r>
            </a:p>
          </p:txBody>
        </p:sp>
        <p:sp>
          <p:nvSpPr>
            <p:cNvPr id="23" name="矩形 20">
              <a:extLst>
                <a:ext uri="{FF2B5EF4-FFF2-40B4-BE49-F238E27FC236}">
                  <a16:creationId xmlns:a16="http://schemas.microsoft.com/office/drawing/2014/main" xmlns="" id="{263534A1-AC9E-420C-99A8-7514E257D7B3}"/>
                </a:ext>
              </a:extLst>
            </p:cNvPr>
            <p:cNvSpPr/>
            <p:nvPr/>
          </p:nvSpPr>
          <p:spPr>
            <a:xfrm>
              <a:off x="5292080" y="3015081"/>
              <a:ext cx="3024833" cy="1455631"/>
            </a:xfrm>
            <a:prstGeom prst="rect">
              <a:avLst/>
            </a:prstGeom>
            <a:noFill/>
            <a:ln w="25400" cap="flat" cmpd="sng" algn="ctr">
              <a:solidFill>
                <a:srgbClr val="4F81BD"/>
              </a:solidFill>
              <a:prstDash val="lgDash"/>
            </a:ln>
            <a:effectLst/>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4" name="组合 33">
            <a:extLst>
              <a:ext uri="{FF2B5EF4-FFF2-40B4-BE49-F238E27FC236}">
                <a16:creationId xmlns:a16="http://schemas.microsoft.com/office/drawing/2014/main" xmlns="" id="{71DEB157-DEC0-4A6F-A06E-F39263EA72EB}"/>
              </a:ext>
            </a:extLst>
          </p:cNvPr>
          <p:cNvGrpSpPr/>
          <p:nvPr/>
        </p:nvGrpSpPr>
        <p:grpSpPr>
          <a:xfrm>
            <a:off x="5638332" y="1616874"/>
            <a:ext cx="2464009" cy="1133479"/>
            <a:chOff x="5275350" y="1888873"/>
            <a:chExt cx="3271863" cy="1042260"/>
          </a:xfrm>
        </p:grpSpPr>
        <p:sp>
          <p:nvSpPr>
            <p:cNvPr id="25" name="TextBox 10">
              <a:extLst>
                <a:ext uri="{FF2B5EF4-FFF2-40B4-BE49-F238E27FC236}">
                  <a16:creationId xmlns:a16="http://schemas.microsoft.com/office/drawing/2014/main" xmlns="" id="{840DD2E0-ED6B-42FB-AB3F-04BB740C6B2D}"/>
                </a:ext>
              </a:extLst>
            </p:cNvPr>
            <p:cNvSpPr txBox="1">
              <a:spLocks noChangeArrowheads="1"/>
            </p:cNvSpPr>
            <p:nvPr/>
          </p:nvSpPr>
          <p:spPr bwMode="auto">
            <a:xfrm>
              <a:off x="5275351" y="1888874"/>
              <a:ext cx="790110" cy="401871"/>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经验</a:t>
              </a:r>
            </a:p>
          </p:txBody>
        </p:sp>
        <p:sp>
          <p:nvSpPr>
            <p:cNvPr id="26" name="TextBox 11">
              <a:extLst>
                <a:ext uri="{FF2B5EF4-FFF2-40B4-BE49-F238E27FC236}">
                  <a16:creationId xmlns:a16="http://schemas.microsoft.com/office/drawing/2014/main" xmlns="" id="{E684193A-C004-4ACE-955D-129456F2A3A5}"/>
                </a:ext>
              </a:extLst>
            </p:cNvPr>
            <p:cNvSpPr txBox="1">
              <a:spLocks noChangeArrowheads="1"/>
            </p:cNvSpPr>
            <p:nvPr/>
          </p:nvSpPr>
          <p:spPr bwMode="auto">
            <a:xfrm>
              <a:off x="5275350" y="2167907"/>
              <a:ext cx="790110" cy="401871"/>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知识</a:t>
              </a:r>
            </a:p>
          </p:txBody>
        </p:sp>
        <p:sp>
          <p:nvSpPr>
            <p:cNvPr id="27" name="TextBox 12">
              <a:extLst>
                <a:ext uri="{FF2B5EF4-FFF2-40B4-BE49-F238E27FC236}">
                  <a16:creationId xmlns:a16="http://schemas.microsoft.com/office/drawing/2014/main" xmlns="" id="{F71D4856-6E03-4E7B-AA42-4070273E23F6}"/>
                </a:ext>
              </a:extLst>
            </p:cNvPr>
            <p:cNvSpPr txBox="1">
              <a:spLocks noChangeArrowheads="1"/>
            </p:cNvSpPr>
            <p:nvPr/>
          </p:nvSpPr>
          <p:spPr bwMode="auto">
            <a:xfrm>
              <a:off x="5275350" y="2446940"/>
              <a:ext cx="790110" cy="401871"/>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技能</a:t>
              </a:r>
            </a:p>
          </p:txBody>
        </p:sp>
        <p:sp>
          <p:nvSpPr>
            <p:cNvPr id="28" name="矩形 25">
              <a:extLst>
                <a:ext uri="{FF2B5EF4-FFF2-40B4-BE49-F238E27FC236}">
                  <a16:creationId xmlns:a16="http://schemas.microsoft.com/office/drawing/2014/main" xmlns="" id="{95FCC809-97DB-47E8-87BF-A0066069E8B8}"/>
                </a:ext>
              </a:extLst>
            </p:cNvPr>
            <p:cNvSpPr/>
            <p:nvPr/>
          </p:nvSpPr>
          <p:spPr>
            <a:xfrm>
              <a:off x="5292491" y="1888873"/>
              <a:ext cx="3254722" cy="1042260"/>
            </a:xfrm>
            <a:prstGeom prst="rect">
              <a:avLst/>
            </a:prstGeom>
            <a:noFill/>
            <a:ln w="12700" cap="flat" cmpd="sng" algn="ctr">
              <a:solidFill>
                <a:srgbClr val="4F81BD"/>
              </a:solidFill>
              <a:prstDash val="lgDash"/>
            </a:ln>
            <a:effectLst/>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endParaRPr kumimoji="0" lang="zh-CN" altLang="en-US" sz="1800" b="0" i="1" u="none" strike="noStrike" kern="0" cap="none" spc="0" normalizeH="0" baseline="0" noProof="0">
                <a:ln>
                  <a:noFill/>
                </a:ln>
                <a:solidFill>
                  <a:srgbClr val="FFFFFF"/>
                </a:solidFill>
                <a:effectLst/>
                <a:uLnTx/>
                <a:uFillTx/>
                <a:latin typeface="Calibri"/>
                <a:ea typeface="宋体" panose="02010600030101010101" pitchFamily="2" charset="-122"/>
                <a:cs typeface="+mn-cs"/>
              </a:endParaRPr>
            </a:p>
          </p:txBody>
        </p:sp>
      </p:grpSp>
      <p:grpSp>
        <p:nvGrpSpPr>
          <p:cNvPr id="29" name="组合 38">
            <a:extLst>
              <a:ext uri="{FF2B5EF4-FFF2-40B4-BE49-F238E27FC236}">
                <a16:creationId xmlns:a16="http://schemas.microsoft.com/office/drawing/2014/main" xmlns="" id="{3D99149B-B739-43BB-91FF-6784E518A32B}"/>
              </a:ext>
            </a:extLst>
          </p:cNvPr>
          <p:cNvGrpSpPr/>
          <p:nvPr/>
        </p:nvGrpSpPr>
        <p:grpSpPr>
          <a:xfrm>
            <a:off x="5567108" y="2974188"/>
            <a:ext cx="3360797" cy="1889124"/>
            <a:chOff x="5291144" y="3013699"/>
            <a:chExt cx="4993239" cy="1737825"/>
          </a:xfrm>
        </p:grpSpPr>
        <p:sp>
          <p:nvSpPr>
            <p:cNvPr id="30" name="TextBox 13">
              <a:extLst>
                <a:ext uri="{FF2B5EF4-FFF2-40B4-BE49-F238E27FC236}">
                  <a16:creationId xmlns:a16="http://schemas.microsoft.com/office/drawing/2014/main" xmlns="" id="{82FF3E14-72F3-4C6D-A140-361D94D8F1E7}"/>
                </a:ext>
              </a:extLst>
            </p:cNvPr>
            <p:cNvSpPr txBox="1">
              <a:spLocks noChangeArrowheads="1"/>
            </p:cNvSpPr>
            <p:nvPr/>
          </p:nvSpPr>
          <p:spPr bwMode="auto">
            <a:xfrm>
              <a:off x="5368042" y="3060664"/>
              <a:ext cx="3719764" cy="758780"/>
            </a:xfrm>
            <a:prstGeom prst="rect">
              <a:avLst/>
            </a:prstGeom>
            <a:noFill/>
            <a:ln w="9525">
              <a:noFill/>
              <a:miter lim="800000"/>
            </a:ln>
          </p:spPr>
          <p:txBody>
            <a:bodyP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r>
                <a:rPr kumimoji="0" lang="en-US" altLang="zh-CN"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素质（能做，适合做）</a:t>
              </a:r>
              <a:endParaRPr kumimoji="0" lang="en-US" altLang="zh-CN"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40000"/>
                </a:lnSpc>
                <a:spcBef>
                  <a:spcPct val="0"/>
                </a:spcBef>
                <a:spcAft>
                  <a:spcPct val="0"/>
                </a:spcAft>
                <a:buClrTx/>
                <a:buSzTx/>
                <a:buFontTx/>
                <a:buNone/>
                <a:defRPr/>
              </a:pP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0" lang="zh-CN" altLang="en-US" sz="1800" b="0" i="1" u="none" strike="noStrike" kern="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rPr>
                <a:t>能力，个性</a:t>
              </a:r>
              <a:endParaRPr kumimoji="0" lang="zh-CN" altLang="en-US" sz="1600" b="0" i="1" u="none" strike="noStrike" kern="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1" name="TextBox 14">
              <a:extLst>
                <a:ext uri="{FF2B5EF4-FFF2-40B4-BE49-F238E27FC236}">
                  <a16:creationId xmlns:a16="http://schemas.microsoft.com/office/drawing/2014/main" xmlns="" id="{DFE45D1C-78B5-4339-9E25-922C37D94E81}"/>
                </a:ext>
              </a:extLst>
            </p:cNvPr>
            <p:cNvSpPr txBox="1">
              <a:spLocks noChangeArrowheads="1"/>
            </p:cNvSpPr>
            <p:nvPr/>
          </p:nvSpPr>
          <p:spPr bwMode="auto">
            <a:xfrm>
              <a:off x="5363457" y="3822648"/>
              <a:ext cx="4920926" cy="758780"/>
            </a:xfrm>
            <a:prstGeom prst="rect">
              <a:avLst/>
            </a:prstGeom>
            <a:noFill/>
            <a:ln w="9525">
              <a:noFill/>
              <a:miter lim="800000"/>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r>
                <a:rPr kumimoji="0" lang="en-US" altLang="zh-CN"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动机（值得做，喜欢做，可以做）</a:t>
              </a:r>
              <a:endParaRPr kumimoji="0" lang="en-US" altLang="zh-CN" sz="1600" b="0" i="1"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40000"/>
                </a:lnSpc>
                <a:spcBef>
                  <a:spcPct val="0"/>
                </a:spcBef>
                <a:spcAft>
                  <a:spcPct val="0"/>
                </a:spcAft>
                <a:buClrTx/>
                <a:buSzTx/>
                <a:buFontTx/>
                <a:buNone/>
                <a:defRPr/>
              </a:pPr>
              <a:r>
                <a:rPr kumimoji="0" lang="en-US" altLang="zh-CN" sz="1800" b="0" i="1" u="none" strike="noStrike" kern="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rPr>
                <a:t>       </a:t>
              </a:r>
              <a:r>
                <a:rPr kumimoji="0" lang="zh-CN" altLang="en-US" sz="1800" b="0" i="1" u="none" strike="noStrike" kern="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rPr>
                <a:t>价值观、兴趣、品德</a:t>
              </a:r>
            </a:p>
          </p:txBody>
        </p:sp>
        <p:sp>
          <p:nvSpPr>
            <p:cNvPr id="32" name="矩形 29">
              <a:extLst>
                <a:ext uri="{FF2B5EF4-FFF2-40B4-BE49-F238E27FC236}">
                  <a16:creationId xmlns:a16="http://schemas.microsoft.com/office/drawing/2014/main" xmlns="" id="{93735EBE-11E3-4A23-86FF-CB1F73D795AF}"/>
                </a:ext>
              </a:extLst>
            </p:cNvPr>
            <p:cNvSpPr/>
            <p:nvPr/>
          </p:nvSpPr>
          <p:spPr>
            <a:xfrm>
              <a:off x="5291144" y="3013699"/>
              <a:ext cx="4955413" cy="1737825"/>
            </a:xfrm>
            <a:prstGeom prst="rect">
              <a:avLst/>
            </a:prstGeom>
            <a:noFill/>
            <a:ln w="12700" cap="flat" cmpd="sng" algn="ctr">
              <a:solidFill>
                <a:srgbClr val="4F81BD"/>
              </a:solidFill>
              <a:prstDash val="lgDash"/>
            </a:ln>
            <a:effectLst/>
          </p:spPr>
          <p:txBody>
            <a:bodyPr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defTabSz="914400" eaLnBrk="1" fontAlgn="auto" latinLnBrk="0" hangingPunct="1">
                <a:lnSpc>
                  <a:spcPct val="140000"/>
                </a:lnSpc>
                <a:spcBef>
                  <a:spcPct val="0"/>
                </a:spcBef>
                <a:spcAft>
                  <a:spcPct val="0"/>
                </a:spcAft>
                <a:buClrTx/>
                <a:buSzTx/>
                <a:buFontTx/>
                <a:buNone/>
                <a:defRPr/>
              </a:pPr>
              <a:endParaRPr kumimoji="0" lang="zh-CN" altLang="en-US" sz="1800" b="0" i="1" u="none" strike="noStrike" kern="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34" name="矩形 29">
            <a:extLst>
              <a:ext uri="{FF2B5EF4-FFF2-40B4-BE49-F238E27FC236}">
                <a16:creationId xmlns:a16="http://schemas.microsoft.com/office/drawing/2014/main" xmlns="" id="{E862A6D5-88D7-4963-AB8D-3C029E56CAB7}"/>
              </a:ext>
            </a:extLst>
          </p:cNvPr>
          <p:cNvSpPr>
            <a:spLocks noChangeArrowheads="1"/>
          </p:cNvSpPr>
          <p:nvPr/>
        </p:nvSpPr>
        <p:spPr bwMode="auto">
          <a:xfrm>
            <a:off x="1465563" y="872392"/>
            <a:ext cx="7878192" cy="662874"/>
          </a:xfrm>
          <a:prstGeom prst="rect">
            <a:avLst/>
          </a:prstGeom>
          <a:noFill/>
          <a:ln w="9525">
            <a:noFill/>
            <a:miter lim="800000"/>
          </a:ln>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eaLnBrk="1" fontAlgn="auto" hangingPunct="1">
              <a:lnSpc>
                <a:spcPct val="140000"/>
              </a:lnSpc>
              <a:spcBef>
                <a:spcPct val="0"/>
              </a:spcBef>
              <a:spcAft>
                <a:spcPct val="0"/>
              </a:spcAft>
            </a:pPr>
            <a:r>
              <a:rPr lang="zh-CN" altLang="en-US" sz="1400">
                <a:solidFill>
                  <a:srgbClr val="000000"/>
                </a:solidFill>
                <a:latin typeface="微软雅黑" panose="020b0503020204020204" pitchFamily="34" charset="-122"/>
                <a:ea typeface="微软雅黑" panose="020b0503020204020204" pitchFamily="34" charset="-122"/>
                <a:cs typeface="Times New Roman" pitchFamily="18" charset="0"/>
              </a:rPr>
              <a:t>门槛性能力素质（合格标准，任职资格）</a:t>
            </a:r>
          </a:p>
          <a:p>
            <a:pPr eaLnBrk="1" fontAlgn="auto" hangingPunct="1">
              <a:lnSpc>
                <a:spcPct val="140000"/>
              </a:lnSpc>
              <a:spcBef>
                <a:spcPct val="0"/>
              </a:spcBef>
              <a:spcAft>
                <a:spcPct val="0"/>
              </a:spcAft>
            </a:pPr>
            <a:r>
              <a:rPr lang="zh-CN" altLang="en-US" sz="1400">
                <a:solidFill>
                  <a:prstClr val="black"/>
                </a:solidFill>
                <a:latin typeface="微软雅黑" panose="020b0503020204020204" pitchFamily="34" charset="-122"/>
                <a:ea typeface="微软雅黑" panose="020b0503020204020204" pitchFamily="34" charset="-122"/>
                <a:cs typeface="Times New Roman" pitchFamily="18" charset="0"/>
              </a:rPr>
              <a:t>只是对胜任者的基本要求，它能把会做与不会做的区别出来。</a:t>
            </a:r>
            <a:endParaRPr lang="zh-CN" altLang="en-US" sz="1800">
              <a:solidFill>
                <a:prstClr val="black"/>
              </a:solidFill>
              <a:latin typeface="微软雅黑" panose="020b0503020204020204" pitchFamily="34" charset="-122"/>
              <a:ea typeface="微软雅黑" panose="020b0503020204020204" pitchFamily="34" charset="-122"/>
              <a:cs typeface="Times New Roman" pitchFamily="18" charset="0"/>
            </a:endParaRPr>
          </a:p>
        </p:txBody>
      </p:sp>
      <p:sp>
        <p:nvSpPr>
          <p:cNvPr id="35" name="TextBox 34">
            <a:extLst>
              <a:ext uri="{FF2B5EF4-FFF2-40B4-BE49-F238E27FC236}">
                <a16:creationId xmlns:a16="http://schemas.microsoft.com/office/drawing/2014/main" xmlns="" id="{5502081D-F232-4EBC-8E4A-EF83C8B69F8D}"/>
              </a:ext>
            </a:extLst>
          </p:cNvPr>
          <p:cNvSpPr txBox="1">
            <a:spLocks noChangeArrowheads="1"/>
          </p:cNvSpPr>
          <p:nvPr/>
        </p:nvSpPr>
        <p:spPr bwMode="auto">
          <a:xfrm>
            <a:off x="423572" y="1244598"/>
            <a:ext cx="877163" cy="369332"/>
          </a:xfrm>
          <a:prstGeom prst="rect">
            <a:avLst/>
          </a:prstGeom>
          <a:noFill/>
          <a:ln w="9525">
            <a:noFill/>
            <a:miter lim="800000"/>
          </a:ln>
          <a:scene3d>
            <a:camera prst="orthographicFront"/>
            <a:lightRig rig="threePt" dir="t"/>
          </a:scene3d>
          <a:sp3d>
            <a:bevelT/>
          </a:sp3d>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eaLnBrk="1" fontAlgn="auto" hangingPunct="1">
              <a:spcBef>
                <a:spcPct val="0"/>
              </a:spcBef>
              <a:spcAft>
                <a:spcPct val="0"/>
              </a:spcAft>
            </a:pPr>
            <a:r>
              <a:rPr lang="zh-CN" altLang="en-US" sz="1800" b="1">
                <a:solidFill>
                  <a:srgbClr val="1163AC"/>
                </a:solidFill>
                <a:latin typeface="微软雅黑" panose="020b0503020204020204" pitchFamily="34" charset="-122"/>
                <a:ea typeface="微软雅黑" panose="020b0503020204020204" pitchFamily="34" charset="-122"/>
              </a:rPr>
              <a:t>门槛性</a:t>
            </a:r>
          </a:p>
        </p:txBody>
      </p:sp>
      <p:sp>
        <p:nvSpPr>
          <p:cNvPr id="36" name="TextBox 35">
            <a:extLst>
              <a:ext uri="{FF2B5EF4-FFF2-40B4-BE49-F238E27FC236}">
                <a16:creationId xmlns:a16="http://schemas.microsoft.com/office/drawing/2014/main" xmlns="" id="{C5A7F57F-CC94-492A-8799-3E655780B408}"/>
              </a:ext>
            </a:extLst>
          </p:cNvPr>
          <p:cNvSpPr txBox="1">
            <a:spLocks noChangeArrowheads="1"/>
          </p:cNvSpPr>
          <p:nvPr/>
        </p:nvSpPr>
        <p:spPr bwMode="auto">
          <a:xfrm>
            <a:off x="423572" y="3147852"/>
            <a:ext cx="877163" cy="369332"/>
          </a:xfrm>
          <a:prstGeom prst="rect">
            <a:avLst/>
          </a:prstGeom>
          <a:noFill/>
          <a:ln w="9525">
            <a:noFill/>
            <a:miter lim="800000"/>
          </a:ln>
          <a:scene3d>
            <a:camera prst="orthographicFront"/>
            <a:lightRig rig="threePt" dir="t"/>
          </a:scene3d>
          <a:sp3d>
            <a:bevelT/>
          </a:sp3d>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eaLnBrk="1" fontAlgn="auto" hangingPunct="1">
              <a:spcBef>
                <a:spcPct val="0"/>
              </a:spcBef>
              <a:spcAft>
                <a:spcPct val="0"/>
              </a:spcAft>
            </a:pPr>
            <a:r>
              <a:rPr lang="zh-CN" altLang="en-US" sz="1800" b="1">
                <a:solidFill>
                  <a:srgbClr val="1163AC"/>
                </a:solidFill>
                <a:latin typeface="微软雅黑" panose="020b0503020204020204" pitchFamily="34" charset="-122"/>
                <a:ea typeface="微软雅黑" panose="020b0503020204020204" pitchFamily="34" charset="-122"/>
              </a:rPr>
              <a:t>鉴别性</a:t>
            </a:r>
          </a:p>
        </p:txBody>
      </p:sp>
      <p:sp>
        <p:nvSpPr>
          <p:cNvPr id="37" name="TextBox 36">
            <a:extLst>
              <a:ext uri="{FF2B5EF4-FFF2-40B4-BE49-F238E27FC236}">
                <a16:creationId xmlns:a16="http://schemas.microsoft.com/office/drawing/2014/main" xmlns="" id="{624C6D6F-7EC7-4308-8B5C-7A70F1426ECF}"/>
              </a:ext>
            </a:extLst>
          </p:cNvPr>
          <p:cNvSpPr txBox="1"/>
          <p:nvPr/>
        </p:nvSpPr>
        <p:spPr>
          <a:xfrm>
            <a:off x="352134" y="5438877"/>
            <a:ext cx="7946894" cy="1272271"/>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indent="-285750">
              <a:lnSpc>
                <a:spcPct val="120000"/>
              </a:lnSpc>
              <a:buFont typeface="微软雅黑" panose="020b0503020204020204" pitchFamily="34" charset="-122"/>
              <a:buChar char="▪"/>
            </a:pPr>
            <a:r>
              <a:rPr lang="zh-CN" altLang="en-US" sz="1300" b="1">
                <a:solidFill>
                  <a:srgbClr val="000000"/>
                </a:solidFill>
                <a:latin typeface="微软雅黑" panose="020b0503020204020204" pitchFamily="34" charset="-122"/>
                <a:ea typeface="微软雅黑" panose="020b0503020204020204" pitchFamily="34" charset="-122"/>
              </a:rPr>
              <a:t>“胜任能力”</a:t>
            </a:r>
            <a:r>
              <a:rPr lang="zh-CN" altLang="en-US" sz="1300">
                <a:solidFill>
                  <a:srgbClr val="000000"/>
                </a:solidFill>
                <a:latin typeface="微软雅黑" panose="020b0503020204020204" pitchFamily="34" charset="-122"/>
                <a:ea typeface="微软雅黑" panose="020b0503020204020204" pitchFamily="34" charset="-122"/>
              </a:rPr>
              <a:t>是指为胜任某项工作而要求任职者具备的个人特征或特点，以及可用行为方式描述出来的态度、知识、技能。它们通常是：</a:t>
            </a:r>
            <a:endParaRPr lang="en-US" altLang="zh-CN" sz="1300">
              <a:solidFill>
                <a:srgbClr val="000000"/>
              </a:solidFill>
              <a:latin typeface="微软雅黑" panose="020b0503020204020204" pitchFamily="34" charset="-122"/>
              <a:ea typeface="微软雅黑" panose="020b0503020204020204" pitchFamily="34" charset="-122"/>
            </a:endParaRPr>
          </a:p>
          <a:p>
            <a:pPr marL="720000" lvl="1" indent="-285750">
              <a:lnSpc>
                <a:spcPct val="120000"/>
              </a:lnSpc>
              <a:buFont typeface="Arial" pitchFamily="34" charset="0"/>
              <a:buChar char="•"/>
            </a:pPr>
            <a:r>
              <a:rPr lang="zh-CN" altLang="en-US" sz="1300" b="1">
                <a:solidFill>
                  <a:srgbClr val="000000"/>
                </a:solidFill>
                <a:latin typeface="微软雅黑" panose="020b0503020204020204" pitchFamily="34" charset="-122"/>
                <a:ea typeface="微软雅黑" panose="020b0503020204020204" pitchFamily="34" charset="-122"/>
              </a:rPr>
              <a:t>可观察、可衡量、可培养的</a:t>
            </a:r>
            <a:endParaRPr lang="en-US" altLang="zh-CN" sz="1300" b="1">
              <a:solidFill>
                <a:srgbClr val="000000"/>
              </a:solidFill>
              <a:latin typeface="微软雅黑" panose="020b0503020204020204" pitchFamily="34" charset="-122"/>
              <a:ea typeface="微软雅黑" panose="020b0503020204020204" pitchFamily="34" charset="-122"/>
            </a:endParaRPr>
          </a:p>
          <a:p>
            <a:pPr marL="720000" lvl="1" indent="-285750">
              <a:lnSpc>
                <a:spcPct val="120000"/>
              </a:lnSpc>
              <a:buFont typeface="Arial" pitchFamily="34" charset="0"/>
              <a:buChar char="•"/>
            </a:pPr>
            <a:r>
              <a:rPr lang="zh-CN" altLang="en-US" sz="1300" b="1">
                <a:solidFill>
                  <a:srgbClr val="000000"/>
                </a:solidFill>
                <a:latin typeface="微软雅黑" panose="020b0503020204020204" pitchFamily="34" charset="-122"/>
                <a:ea typeface="微软雅黑" panose="020b0503020204020204" pitchFamily="34" charset="-122"/>
              </a:rPr>
              <a:t>对个人和企业绩效极其重要的</a:t>
            </a:r>
            <a:endParaRPr lang="en-US" altLang="zh-CN" sz="1300" b="1">
              <a:solidFill>
                <a:srgbClr val="000000"/>
              </a:solidFill>
              <a:latin typeface="微软雅黑" panose="020b0503020204020204" pitchFamily="34" charset="-122"/>
              <a:ea typeface="微软雅黑" panose="020b0503020204020204" pitchFamily="34" charset="-122"/>
            </a:endParaRPr>
          </a:p>
          <a:p>
            <a:pPr marL="720000" lvl="1" indent="-285750">
              <a:lnSpc>
                <a:spcPct val="120000"/>
              </a:lnSpc>
              <a:buFont typeface="Arial" pitchFamily="34" charset="0"/>
              <a:buChar char="•"/>
            </a:pPr>
            <a:r>
              <a:rPr lang="zh-CN" altLang="en-US" sz="1300" b="1">
                <a:solidFill>
                  <a:srgbClr val="000000"/>
                </a:solidFill>
                <a:latin typeface="微软雅黑" panose="020b0503020204020204" pitchFamily="34" charset="-122"/>
                <a:ea typeface="微软雅黑" panose="020b0503020204020204" pitchFamily="34" charset="-122"/>
              </a:rPr>
              <a:t>是可以区分高绩效者和普通绩效者的</a:t>
            </a:r>
          </a:p>
        </p:txBody>
      </p:sp>
    </p:spTree>
    <p:extLst>
      <p:ext uri="{BB962C8B-B14F-4D97-AF65-F5344CB8AC3E}">
        <p14:creationId xmlns:p14="http://schemas.microsoft.com/office/powerpoint/2010/main" val="2251359068"/>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方法论简览：胜任能力构建</a:t>
            </a:r>
          </a:p>
        </p:txBody>
      </p:sp>
      <p:grpSp>
        <p:nvGrpSpPr>
          <p:cNvPr id="3" name="Group 2">
            <a:extLst>
              <a:ext uri="{FF2B5EF4-FFF2-40B4-BE49-F238E27FC236}">
                <a16:creationId xmlns:a16="http://schemas.microsoft.com/office/drawing/2014/main" xmlns="" id="{45F2DCF7-7B84-484B-982E-9CD7F8275691}"/>
              </a:ext>
            </a:extLst>
          </p:cNvPr>
          <p:cNvGrpSpPr/>
          <p:nvPr/>
        </p:nvGrpSpPr>
        <p:grpSpPr>
          <a:xfrm>
            <a:off x="472922" y="1124744"/>
            <a:ext cx="3927897" cy="5112568"/>
            <a:chOff x="472923" y="1340768"/>
            <a:chExt cx="2832136" cy="4492417"/>
          </a:xfrm>
        </p:grpSpPr>
        <p:sp>
          <p:nvSpPr>
            <p:cNvPr id="26" name="Rectangle 31">
              <a:extLst>
                <a:ext uri="{FF2B5EF4-FFF2-40B4-BE49-F238E27FC236}">
                  <a16:creationId xmlns:a16="http://schemas.microsoft.com/office/drawing/2014/main" xmlns="" id="{27ED7814-493E-44E6-BB3D-3F38AC7AA171}"/>
                </a:ext>
              </a:extLst>
            </p:cNvPr>
            <p:cNvSpPr>
              <a:spLocks noChangeArrowheads="1"/>
            </p:cNvSpPr>
            <p:nvPr>
              <p:custDataLst>
                <p:tags r:id="rId2"/>
              </p:custDataLst>
            </p:nvPr>
          </p:nvSpPr>
          <p:spPr bwMode="auto">
            <a:xfrm>
              <a:off x="1889785" y="2384692"/>
              <a:ext cx="1337540" cy="1067995"/>
            </a:xfrm>
            <a:prstGeom prst="rect">
              <a:avLst/>
            </a:prstGeom>
            <a:solidFill>
              <a:schemeClr val="tx1">
                <a:lumMod val="50000"/>
                <a:lumOff val="50000"/>
              </a:schemeClr>
            </a:solidFill>
            <a:ln w="28575">
              <a:noFill/>
              <a:miter lim="800000"/>
            </a:ln>
            <a:effectLst>
              <a:outerShdw dist="107763" dir="2700000" algn="ctr" rotWithShape="0">
                <a:srgbClr val="C0C0C0"/>
              </a:outerShdw>
            </a:effectLst>
          </p:spPr>
          <p:txBody>
            <a:bodyPr lIns="80962" tIns="39688" rIns="80962" bIns="39688"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7112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战略与业务发展要求</a:t>
              </a:r>
              <a:endPar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711200"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Business Development Needs</a:t>
              </a:r>
            </a:p>
          </p:txBody>
        </p:sp>
        <p:sp>
          <p:nvSpPr>
            <p:cNvPr id="29" name="Rectangle 33">
              <a:extLst>
                <a:ext uri="{FF2B5EF4-FFF2-40B4-BE49-F238E27FC236}">
                  <a16:creationId xmlns:a16="http://schemas.microsoft.com/office/drawing/2014/main" xmlns="" id="{355F9CF5-555F-4ACB-8DED-A3F40956E1A9}"/>
                </a:ext>
              </a:extLst>
            </p:cNvPr>
            <p:cNvSpPr>
              <a:spLocks noChangeArrowheads="1"/>
            </p:cNvSpPr>
            <p:nvPr>
              <p:custDataLst>
                <p:tags r:id="rId3"/>
              </p:custDataLst>
            </p:nvPr>
          </p:nvSpPr>
          <p:spPr bwMode="auto">
            <a:xfrm>
              <a:off x="1998581" y="4757247"/>
              <a:ext cx="1213448" cy="1073980"/>
            </a:xfrm>
            <a:prstGeom prst="rect">
              <a:avLst/>
            </a:prstGeom>
            <a:solidFill>
              <a:schemeClr val="tx1">
                <a:lumMod val="50000"/>
                <a:lumOff val="50000"/>
              </a:schemeClr>
            </a:solidFill>
            <a:ln w="28575">
              <a:noFill/>
              <a:miter lim="800000"/>
            </a:ln>
            <a:effectLst>
              <a:outerShdw dist="107763" dir="2700000" algn="ctr" rotWithShape="0">
                <a:srgbClr val="C0C0C0"/>
              </a:outerShdw>
            </a:effectLst>
          </p:spPr>
          <p:txBody>
            <a:bodyPr lIns="80962" tIns="39688" rIns="80962" bIns="39688"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7112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文化传承</a:t>
              </a:r>
              <a:endPar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711200"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 Cultural Inheritance</a:t>
              </a:r>
            </a:p>
          </p:txBody>
        </p:sp>
        <p:sp>
          <p:nvSpPr>
            <p:cNvPr id="34" name="Rounded Rectangle 14">
              <a:extLst>
                <a:ext uri="{FF2B5EF4-FFF2-40B4-BE49-F238E27FC236}">
                  <a16:creationId xmlns:a16="http://schemas.microsoft.com/office/drawing/2014/main" xmlns="" id="{D8CB1710-823D-4A00-942D-175BBE7C0DF2}"/>
                </a:ext>
              </a:extLst>
            </p:cNvPr>
            <p:cNvSpPr/>
            <p:nvPr/>
          </p:nvSpPr>
          <p:spPr bwMode="auto">
            <a:xfrm>
              <a:off x="472923" y="4765191"/>
              <a:ext cx="1443929"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现有文化分析</a:t>
              </a:r>
              <a:r>
                <a:rPr kumimoji="0" lang="en-US" altLang="zh-CN"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Cultural Analysis</a:t>
              </a:r>
              <a:endPar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5" name="Rounded Rectangle 15">
              <a:extLst>
                <a:ext uri="{FF2B5EF4-FFF2-40B4-BE49-F238E27FC236}">
                  <a16:creationId xmlns:a16="http://schemas.microsoft.com/office/drawing/2014/main" xmlns="" id="{641B202C-71F7-444C-B6B6-4842D39C3E34}"/>
                </a:ext>
              </a:extLst>
            </p:cNvPr>
            <p:cNvSpPr/>
            <p:nvPr/>
          </p:nvSpPr>
          <p:spPr bwMode="auto">
            <a:xfrm>
              <a:off x="472923" y="5349432"/>
              <a:ext cx="1443929"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管理者的理念 </a:t>
              </a:r>
              <a:r>
                <a:rPr kumimoji="0" lang="en-US" altLang="zh-CN"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Management Philosophy</a:t>
              </a:r>
              <a:endPar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6" name="Rounded Rectangle 16">
              <a:extLst>
                <a:ext uri="{FF2B5EF4-FFF2-40B4-BE49-F238E27FC236}">
                  <a16:creationId xmlns:a16="http://schemas.microsoft.com/office/drawing/2014/main" xmlns="" id="{8B31D207-B90F-42A6-81B0-6E8D8B5750C6}"/>
                </a:ext>
              </a:extLst>
            </p:cNvPr>
            <p:cNvSpPr/>
            <p:nvPr/>
          </p:nvSpPr>
          <p:spPr bwMode="auto">
            <a:xfrm>
              <a:off x="472924" y="2433258"/>
              <a:ext cx="1334731"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高管访谈</a:t>
              </a:r>
              <a:r>
                <a:rPr kumimoji="0" lang="en-US" altLang="zh-CN"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Executive Interview</a:t>
              </a:r>
              <a:endPar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7" name="Rounded Rectangle 17">
              <a:extLst>
                <a:ext uri="{FF2B5EF4-FFF2-40B4-BE49-F238E27FC236}">
                  <a16:creationId xmlns:a16="http://schemas.microsoft.com/office/drawing/2014/main" xmlns="" id="{65067F60-CA51-4F90-87F1-C50A75E9CACB}"/>
                </a:ext>
              </a:extLst>
            </p:cNvPr>
            <p:cNvSpPr/>
            <p:nvPr/>
          </p:nvSpPr>
          <p:spPr bwMode="auto">
            <a:xfrm>
              <a:off x="472924" y="3057382"/>
              <a:ext cx="1334731"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战略解码</a:t>
              </a:r>
              <a:r>
                <a:rPr kumimoji="0" lang="en-US" altLang="zh-CN"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Strategy Coding</a:t>
              </a:r>
              <a:endParaRPr kumimoji="0" lang="zh-CN" altLang="en-US" sz="105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8" name="Rectangle 10">
              <a:extLst>
                <a:ext uri="{FF2B5EF4-FFF2-40B4-BE49-F238E27FC236}">
                  <a16:creationId xmlns:a16="http://schemas.microsoft.com/office/drawing/2014/main" xmlns="" id="{740C9DD6-4CD5-4BC1-AE75-1F86B511555D}"/>
                </a:ext>
              </a:extLst>
            </p:cNvPr>
            <p:cNvSpPr>
              <a:spLocks noChangeArrowheads="1"/>
            </p:cNvSpPr>
            <p:nvPr/>
          </p:nvSpPr>
          <p:spPr bwMode="auto">
            <a:xfrm>
              <a:off x="472924" y="1340768"/>
              <a:ext cx="2832135" cy="946350"/>
            </a:xfrm>
            <a:prstGeom prst="rect">
              <a:avLst/>
            </a:prstGeom>
            <a:solidFill>
              <a:schemeClr val="accent3">
                <a:lumMod val="50000"/>
              </a:schemeClr>
            </a:solidFill>
            <a:ln>
              <a:noFill/>
            </a:ln>
            <a:effectLs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1pPr>
              <a:lvl2pPr marL="742950" indent="-28575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2pPr>
              <a:lvl3pPr marL="11430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3pPr>
              <a:lvl4pPr marL="16002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4pPr>
              <a:lvl5pPr marL="20574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1.</a:t>
              </a:r>
              <a:r>
                <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战略演绎：确保前瞻性</a:t>
              </a:r>
              <a:endPar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endParaRPr>
            </a:p>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Business Strategy</a:t>
              </a:r>
            </a:p>
          </p:txBody>
        </p:sp>
        <p:sp>
          <p:nvSpPr>
            <p:cNvPr id="40" name="Rectangle 12">
              <a:extLst>
                <a:ext uri="{FF2B5EF4-FFF2-40B4-BE49-F238E27FC236}">
                  <a16:creationId xmlns:a16="http://schemas.microsoft.com/office/drawing/2014/main" xmlns="" id="{0C309C25-979A-4305-8DF4-2A6F4B30E1A0}"/>
                </a:ext>
              </a:extLst>
            </p:cNvPr>
            <p:cNvSpPr>
              <a:spLocks noChangeArrowheads="1"/>
            </p:cNvSpPr>
            <p:nvPr/>
          </p:nvSpPr>
          <p:spPr bwMode="auto">
            <a:xfrm>
              <a:off x="472923" y="3651075"/>
              <a:ext cx="2832134" cy="1013717"/>
            </a:xfrm>
            <a:prstGeom prst="rect">
              <a:avLst/>
            </a:prstGeom>
            <a:solidFill>
              <a:schemeClr val="accent3">
                <a:lumMod val="50000"/>
              </a:schemeClr>
            </a:solidFill>
            <a:ln>
              <a:noFill/>
            </a:ln>
            <a:effectLs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1pPr>
              <a:lvl2pPr marL="742950" indent="-28575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2pPr>
              <a:lvl3pPr marL="11430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3pPr>
              <a:lvl4pPr marL="16002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4pPr>
              <a:lvl5pPr marL="20574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2.</a:t>
              </a:r>
              <a:r>
                <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文化演绎：确保企业特性</a:t>
              </a:r>
              <a:endPar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endParaRPr>
            </a:p>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Cultural Study</a:t>
              </a:r>
            </a:p>
          </p:txBody>
        </p:sp>
      </p:grpSp>
      <p:grpSp>
        <p:nvGrpSpPr>
          <p:cNvPr id="66" name="Group 65">
            <a:extLst>
              <a:ext uri="{FF2B5EF4-FFF2-40B4-BE49-F238E27FC236}">
                <a16:creationId xmlns:a16="http://schemas.microsoft.com/office/drawing/2014/main" xmlns="" id="{8996D1B1-10E7-4C09-996F-23DC5C40875F}"/>
              </a:ext>
            </a:extLst>
          </p:cNvPr>
          <p:cNvGrpSpPr/>
          <p:nvPr/>
        </p:nvGrpSpPr>
        <p:grpSpPr>
          <a:xfrm>
            <a:off x="4584912" y="1124744"/>
            <a:ext cx="4150266" cy="5184575"/>
            <a:chOff x="5882501" y="1340768"/>
            <a:chExt cx="2839765" cy="4637819"/>
          </a:xfrm>
        </p:grpSpPr>
        <p:sp>
          <p:nvSpPr>
            <p:cNvPr id="27" name="Rectangle 32">
              <a:extLst>
                <a:ext uri="{FF2B5EF4-FFF2-40B4-BE49-F238E27FC236}">
                  <a16:creationId xmlns:a16="http://schemas.microsoft.com/office/drawing/2014/main" xmlns="" id="{8747F146-DB37-4840-8A9F-FBEA4B8D43C3}"/>
                </a:ext>
              </a:extLst>
            </p:cNvPr>
            <p:cNvSpPr>
              <a:spLocks noChangeArrowheads="1"/>
            </p:cNvSpPr>
            <p:nvPr>
              <p:custDataLst>
                <p:tags r:id="rId4"/>
              </p:custDataLst>
            </p:nvPr>
          </p:nvSpPr>
          <p:spPr bwMode="auto">
            <a:xfrm>
              <a:off x="5897023" y="2460023"/>
              <a:ext cx="1213448" cy="1074801"/>
            </a:xfrm>
            <a:prstGeom prst="rect">
              <a:avLst/>
            </a:prstGeom>
            <a:solidFill>
              <a:schemeClr val="tx1">
                <a:lumMod val="50000"/>
                <a:lumOff val="50000"/>
              </a:schemeClr>
            </a:solidFill>
            <a:ln w="28575">
              <a:noFill/>
              <a:miter lim="800000"/>
            </a:ln>
            <a:effectLst>
              <a:outerShdw dist="107763" dir="2700000" algn="ctr" rotWithShape="0">
                <a:srgbClr val="C0C0C0"/>
              </a:outerShdw>
            </a:effectLst>
          </p:spPr>
          <p:txBody>
            <a:bodyPr lIns="80962" tIns="39688" rIns="80962" bIns="39688"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711200" eaLnBrk="1" fontAlgn="auto" latinLnBrk="0" hangingPunct="1">
                <a:lnSpc>
                  <a:spcPct val="100000"/>
                </a:lnSpc>
                <a:spcBef>
                  <a:spcPct val="0"/>
                </a:spcBef>
                <a:spcAft>
                  <a:spcPct val="0"/>
                </a:spcAft>
                <a:buClrTx/>
                <a:buSzTx/>
                <a:buFontTx/>
                <a:buNone/>
                <a:defRPr/>
              </a:pPr>
              <a:r>
                <a:rPr kumimoji="0" lang="zh-CN" altLang="en-US" sz="110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优秀能力分析提取</a:t>
              </a:r>
              <a:endParaRPr kumimoji="0" lang="en-US" altLang="zh-CN" sz="110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711200" eaLnBrk="1" fontAlgn="auto" latinLnBrk="0" hangingPunct="1">
                <a:lnSpc>
                  <a:spcPct val="100000"/>
                </a:lnSpc>
                <a:spcBef>
                  <a:spcPct val="0"/>
                </a:spcBef>
                <a:spcAft>
                  <a:spcPct val="0"/>
                </a:spcAft>
                <a:buClrTx/>
                <a:buSzTx/>
                <a:buFontTx/>
                <a:buNone/>
                <a:defRPr/>
              </a:pPr>
              <a:r>
                <a:rPr kumimoji="0" lang="en-US" altLang="zh-CN" sz="110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Analyze and Collect of  Outstanding Competencies</a:t>
              </a:r>
              <a:endParaRPr kumimoji="0" lang="zh-CN" altLang="en-US" sz="110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8" name="Rectangle 33">
              <a:extLst>
                <a:ext uri="{FF2B5EF4-FFF2-40B4-BE49-F238E27FC236}">
                  <a16:creationId xmlns:a16="http://schemas.microsoft.com/office/drawing/2014/main" xmlns="" id="{78362354-6BE9-4105-B481-3794A863981B}"/>
                </a:ext>
              </a:extLst>
            </p:cNvPr>
            <p:cNvSpPr>
              <a:spLocks noChangeArrowheads="1"/>
            </p:cNvSpPr>
            <p:nvPr>
              <p:custDataLst>
                <p:tags r:id="rId5"/>
              </p:custDataLst>
            </p:nvPr>
          </p:nvSpPr>
          <p:spPr bwMode="auto">
            <a:xfrm>
              <a:off x="5905996" y="4829822"/>
              <a:ext cx="1214898" cy="1148765"/>
            </a:xfrm>
            <a:prstGeom prst="rect">
              <a:avLst/>
            </a:prstGeom>
            <a:solidFill>
              <a:schemeClr val="tx1">
                <a:lumMod val="50000"/>
                <a:lumOff val="50000"/>
              </a:schemeClr>
            </a:solidFill>
            <a:ln w="28575">
              <a:noFill/>
              <a:miter lim="800000"/>
            </a:ln>
            <a:effectLst>
              <a:outerShdw dist="107763" dir="2700000" algn="ctr" rotWithShape="0">
                <a:srgbClr val="C0C0C0"/>
              </a:outerShdw>
            </a:effectLst>
          </p:spPr>
          <p:txBody>
            <a:bodyPr lIns="80962" tIns="39688" rIns="80962" bIns="39688"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7112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外部成功模式导入</a:t>
              </a:r>
              <a:endPar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711200"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Input of Best Practice </a:t>
              </a:r>
              <a:endParaRPr kumimoji="0" lang="zh-CN" altLang="en-US" sz="11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0" name="Rounded Rectangle 10">
              <a:extLst>
                <a:ext uri="{FF2B5EF4-FFF2-40B4-BE49-F238E27FC236}">
                  <a16:creationId xmlns:a16="http://schemas.microsoft.com/office/drawing/2014/main" xmlns="" id="{985374ED-D895-41AB-A9B2-DE0F24F46E69}"/>
                </a:ext>
              </a:extLst>
            </p:cNvPr>
            <p:cNvSpPr/>
            <p:nvPr/>
          </p:nvSpPr>
          <p:spPr bwMode="auto">
            <a:xfrm>
              <a:off x="7223362" y="4765062"/>
              <a:ext cx="1498903" cy="578058"/>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Aon Hewitt</a:t>
              </a:r>
            </a:p>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领导力通用模型</a:t>
              </a:r>
              <a:endPar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Competency Library</a:t>
              </a:r>
              <a:endPar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1" name="Rounded Rectangle 11">
              <a:extLst>
                <a:ext uri="{FF2B5EF4-FFF2-40B4-BE49-F238E27FC236}">
                  <a16:creationId xmlns:a16="http://schemas.microsoft.com/office/drawing/2014/main" xmlns="" id="{D09716E7-6E55-40E4-92FD-5F60BD9659F2}"/>
                </a:ext>
              </a:extLst>
            </p:cNvPr>
            <p:cNvSpPr/>
            <p:nvPr/>
          </p:nvSpPr>
          <p:spPr bwMode="auto">
            <a:xfrm>
              <a:off x="7223362" y="5469820"/>
              <a:ext cx="1498903"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行业优秀实践</a:t>
              </a: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Best Practice</a:t>
              </a:r>
              <a:endPar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2" name="Rounded Rectangle 12">
              <a:extLst>
                <a:ext uri="{FF2B5EF4-FFF2-40B4-BE49-F238E27FC236}">
                  <a16:creationId xmlns:a16="http://schemas.microsoft.com/office/drawing/2014/main" xmlns="" id="{830C6D22-AE5E-49E8-8A59-0CFD4D6FD186}"/>
                </a:ext>
              </a:extLst>
            </p:cNvPr>
            <p:cNvSpPr/>
            <p:nvPr/>
          </p:nvSpPr>
          <p:spPr bwMode="auto">
            <a:xfrm>
              <a:off x="7223362" y="2433258"/>
              <a:ext cx="1498903"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一对一访 </a:t>
              </a: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Incumbent interview</a:t>
              </a:r>
              <a:endPar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3" name="Rounded Rectangle 13">
              <a:extLst>
                <a:ext uri="{FF2B5EF4-FFF2-40B4-BE49-F238E27FC236}">
                  <a16:creationId xmlns:a16="http://schemas.microsoft.com/office/drawing/2014/main" xmlns="" id="{C1476CCE-C556-4DFA-AA2F-2A49EABCBB78}"/>
                </a:ext>
              </a:extLst>
            </p:cNvPr>
            <p:cNvSpPr/>
            <p:nvPr/>
          </p:nvSpPr>
          <p:spPr bwMode="auto">
            <a:xfrm>
              <a:off x="7223362" y="3057382"/>
              <a:ext cx="1498903" cy="483753"/>
            </a:xfrm>
            <a:prstGeom prst="roundRect">
              <a:avLst/>
            </a:prstGeom>
            <a:solidFill>
              <a:srgbClr val="FFFFFF">
                <a:lumMod val="85000"/>
              </a:srgbClr>
            </a:solidFill>
            <a:ln w="12700" cap="flat" cmpd="sng" algn="ctr">
              <a:solidFill>
                <a:srgbClr val="FFFFFF"/>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小组访谈</a:t>
              </a: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工作坊</a:t>
              </a:r>
              <a:r>
                <a:rPr kumimoji="0" lang="en-US" altLang="zh-CN"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Focus Group Workshops</a:t>
              </a:r>
              <a:endParaRPr kumimoji="0" lang="zh-CN" altLang="en-US" sz="11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9" name="Rectangle 11">
              <a:extLst>
                <a:ext uri="{FF2B5EF4-FFF2-40B4-BE49-F238E27FC236}">
                  <a16:creationId xmlns:a16="http://schemas.microsoft.com/office/drawing/2014/main" xmlns="" id="{3482307C-02AC-4604-9B2E-EF88A479490F}"/>
                </a:ext>
              </a:extLst>
            </p:cNvPr>
            <p:cNvSpPr>
              <a:spLocks noChangeArrowheads="1"/>
            </p:cNvSpPr>
            <p:nvPr/>
          </p:nvSpPr>
          <p:spPr bwMode="auto">
            <a:xfrm>
              <a:off x="5882501" y="1340768"/>
              <a:ext cx="2839764" cy="1009975"/>
            </a:xfrm>
            <a:prstGeom prst="rect">
              <a:avLst/>
            </a:prstGeom>
            <a:solidFill>
              <a:schemeClr val="accent3">
                <a:lumMod val="50000"/>
              </a:schemeClr>
            </a:solidFill>
            <a:ln>
              <a:noFill/>
            </a:ln>
            <a:effectLs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3.</a:t>
              </a:r>
              <a:r>
                <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绩优访谈</a:t>
              </a: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a:t>
              </a:r>
              <a:r>
                <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工作坊：确保落地性</a:t>
              </a:r>
              <a:endPar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Interview Executives and</a:t>
              </a:r>
            </a:p>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High Performed Incumbent</a:t>
              </a:r>
              <a:endPar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endParaRPr>
            </a:p>
          </p:txBody>
        </p:sp>
        <p:sp>
          <p:nvSpPr>
            <p:cNvPr id="41" name="Rectangle 11">
              <a:extLst>
                <a:ext uri="{FF2B5EF4-FFF2-40B4-BE49-F238E27FC236}">
                  <a16:creationId xmlns:a16="http://schemas.microsoft.com/office/drawing/2014/main" xmlns="" id="{3A56B41B-3578-4FE6-BADC-9F819426FBC1}"/>
                </a:ext>
              </a:extLst>
            </p:cNvPr>
            <p:cNvSpPr>
              <a:spLocks noChangeArrowheads="1"/>
            </p:cNvSpPr>
            <p:nvPr/>
          </p:nvSpPr>
          <p:spPr bwMode="auto">
            <a:xfrm>
              <a:off x="5897023" y="3701864"/>
              <a:ext cx="2825243" cy="1013716"/>
            </a:xfrm>
            <a:prstGeom prst="rect">
              <a:avLst/>
            </a:prstGeom>
            <a:solidFill>
              <a:schemeClr val="accent3">
                <a:lumMod val="50000"/>
              </a:schemeClr>
            </a:solidFill>
            <a:ln>
              <a:noFill/>
            </a:ln>
            <a:effectLs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1pPr>
              <a:lvl2pPr marL="742950" indent="-28575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2pPr>
              <a:lvl3pPr marL="11430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3pPr>
              <a:lvl4pPr marL="16002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4pPr>
              <a:lvl5pPr marL="2057400" indent="-228600" algn="l" rtl="0" eaLnBrk="0" fontAlgn="base" hangingPunct="0">
                <a:spcBef>
                  <a:spcPct val="0"/>
                </a:spcBef>
                <a:spcAft>
                  <a:spcPct val="0"/>
                </a:spcAft>
                <a:defRPr sz="2400" kern="1200">
                  <a:solidFill>
                    <a:schemeClr val="tx1"/>
                  </a:solidFill>
                  <a:latin typeface="Times New Roman" pitchFamily="18" charset="0"/>
                  <a:ea typeface="华文楷体" pitchFamily="2" charset="-122"/>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Times New Roman" pitchFamily="18" charset="0"/>
                  <a:ea typeface="华文楷体" pitchFamily="2" charset="-122"/>
                  <a:cs typeface="+mn-cs"/>
                </a:defRPr>
              </a:lvl9pPr>
            </a:lstStyle>
            <a:p>
              <a:pPr marL="0" marR="0" lvl="0" indent="0" algn="ctr" defTabSz="914400" eaLnBrk="0" fontAlgn="auto" latinLnBrk="0" hangingPunct="0">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4.</a:t>
              </a:r>
              <a:r>
                <a:rPr kumimoji="0" lang="zh-CN" altLang="en-US"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外部借鉴：确保竞争性</a:t>
              </a:r>
              <a:endPar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1" i="0" u="none" strike="noStrike" kern="0" cap="none" spc="0" normalizeH="0" baseline="0" noProof="0">
                  <a:ln>
                    <a:noFill/>
                  </a:ln>
                  <a:solidFill>
                    <a:srgbClr val="FFFFFF"/>
                  </a:solidFill>
                  <a:effectLst/>
                  <a:uLnTx/>
                  <a:uFillTx/>
                  <a:latin typeface="Arial" pitchFamily="34" charset="0"/>
                  <a:ea typeface="微软雅黑" panose="020b0503020204020204" pitchFamily="34" charset="-122"/>
                </a:rPr>
                <a:t>Cross Industry Marketing Practice</a:t>
              </a:r>
            </a:p>
          </p:txBody>
        </p:sp>
      </p:grpSp>
    </p:spTree>
    <p:extLst>
      <p:ext uri="{BB962C8B-B14F-4D97-AF65-F5344CB8AC3E}">
        <p14:creationId xmlns:p14="http://schemas.microsoft.com/office/powerpoint/2010/main" val="292765666"/>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Rectangle 13">
            <a:extLst>
              <a:ext uri="{FF2B5EF4-FFF2-40B4-BE49-F238E27FC236}">
                <a16:creationId xmlns:a16="http://schemas.microsoft.com/office/drawing/2014/main" xmlns="" id="{D7BEB6B9-E571-428C-8D47-728E6E9CCC9B}"/>
              </a:ext>
            </a:extLst>
          </p:cNvPr>
          <p:cNvSpPr/>
          <p:nvPr/>
        </p:nvSpPr>
        <p:spPr bwMode="auto">
          <a:xfrm>
            <a:off x="2892238" y="4600667"/>
            <a:ext cx="5786219" cy="72016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lumMod val="65000"/>
                  <a:lumOff val="35000"/>
                </a:srgbClr>
              </a:solidFill>
              <a:effectLst/>
              <a:uLnTx/>
              <a:uFillTx/>
              <a:latin typeface="Arial"/>
              <a:ea typeface="ＭＳ Ｐゴシック" pitchFamily="108" charset="-128"/>
              <a:cs typeface="+mn-cs"/>
            </a:endParaRPr>
          </a:p>
        </p:txBody>
      </p:sp>
      <p:sp>
        <p:nvSpPr>
          <p:cNvPr id="30" name="Rectangle 29">
            <a:extLst>
              <a:ext uri="{FF2B5EF4-FFF2-40B4-BE49-F238E27FC236}">
                <a16:creationId xmlns:a16="http://schemas.microsoft.com/office/drawing/2014/main" xmlns="" id="{06616879-B159-425C-820A-5EA794A6A08B}"/>
              </a:ext>
            </a:extLst>
          </p:cNvPr>
          <p:cNvSpPr/>
          <p:nvPr/>
        </p:nvSpPr>
        <p:spPr bwMode="auto">
          <a:xfrm>
            <a:off x="2907154" y="4587200"/>
            <a:ext cx="913193" cy="733633"/>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lumMod val="65000"/>
                  <a:lumOff val="35000"/>
                </a:srgbClr>
              </a:solidFill>
              <a:effectLst/>
              <a:uLnTx/>
              <a:uFillTx/>
              <a:latin typeface="Arial"/>
              <a:ea typeface="ＭＳ Ｐゴシック" pitchFamily="108" charset="-128"/>
              <a:cs typeface="+mn-cs"/>
            </a:endParaRPr>
          </a:p>
        </p:txBody>
      </p:sp>
      <p:sp>
        <p:nvSpPr>
          <p:cNvPr id="29" name="Rectangle 28">
            <a:extLst>
              <a:ext uri="{FF2B5EF4-FFF2-40B4-BE49-F238E27FC236}">
                <a16:creationId xmlns:a16="http://schemas.microsoft.com/office/drawing/2014/main" xmlns="" id="{B2C9CA12-FAA9-4CF0-87E4-76D53FD89E5C}"/>
              </a:ext>
            </a:extLst>
          </p:cNvPr>
          <p:cNvSpPr/>
          <p:nvPr/>
        </p:nvSpPr>
        <p:spPr bwMode="auto">
          <a:xfrm>
            <a:off x="2900580" y="5471644"/>
            <a:ext cx="5786219" cy="859038"/>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lumMod val="65000"/>
                  <a:lumOff val="35000"/>
                </a:srgbClr>
              </a:solidFill>
              <a:effectLst/>
              <a:uLnTx/>
              <a:uFillTx/>
              <a:latin typeface="Arial"/>
              <a:ea typeface="ＭＳ Ｐゴシック" pitchFamily="108" charset="-128"/>
              <a:cs typeface="+mn-cs"/>
            </a:endParaRPr>
          </a:p>
        </p:txBody>
      </p:sp>
      <p:sp>
        <p:nvSpPr>
          <p:cNvPr id="28" name="Rectangle 27">
            <a:extLst>
              <a:ext uri="{FF2B5EF4-FFF2-40B4-BE49-F238E27FC236}">
                <a16:creationId xmlns:a16="http://schemas.microsoft.com/office/drawing/2014/main" xmlns="" id="{D25031BC-195D-48BD-834B-F38D0886ABED}"/>
              </a:ext>
            </a:extLst>
          </p:cNvPr>
          <p:cNvSpPr/>
          <p:nvPr/>
        </p:nvSpPr>
        <p:spPr bwMode="auto">
          <a:xfrm>
            <a:off x="2892238" y="3789040"/>
            <a:ext cx="5794561" cy="648841"/>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solidFill>
              <a:effectLst/>
              <a:uLnTx/>
              <a:uFillTx/>
              <a:latin typeface="Arial"/>
              <a:ea typeface="ＭＳ Ｐゴシック" pitchFamily="108" charset="-128"/>
              <a:cs typeface="+mn-cs"/>
            </a:endParaRPr>
          </a:p>
        </p:txBody>
      </p:sp>
      <p:sp>
        <p:nvSpPr>
          <p:cNvPr id="2" name="Title 1">
            <a:extLst>
              <a:ext uri="{FF2B5EF4-FFF2-40B4-BE49-F238E27FC236}">
                <a16:creationId xmlns:a16="http://schemas.microsoft.com/office/drawing/2014/main" xmlns="" id="{38CCC754-CA73-4134-9F51-1682AF25EF77}"/>
              </a:ext>
            </a:extLst>
          </p:cNvPr>
          <p:cNvSpPr>
            <a:spLocks noGrp="1"/>
          </p:cNvSpPr>
          <p:nvPr>
            <p:ph type="title"/>
          </p:nvPr>
        </p:nvSpPr>
        <p:spPr/>
        <p:txBody>
          <a:bodyPr/>
          <a:lstStyle/>
          <a:p>
            <a:r>
              <a:rPr lang="zh-CN" altLang="en-US"/>
              <a:t>目前讯飞在领导力素质上的探索实践</a:t>
            </a:r>
          </a:p>
        </p:txBody>
      </p:sp>
      <p:sp>
        <p:nvSpPr>
          <p:cNvPr id="3" name="Content Placeholder 2">
            <a:extLst>
              <a:ext uri="{FF2B5EF4-FFF2-40B4-BE49-F238E27FC236}">
                <a16:creationId xmlns:a16="http://schemas.microsoft.com/office/drawing/2014/main" xmlns="" id="{BBD31CFF-727A-4E79-BA37-AF2C89C67B81}"/>
              </a:ext>
            </a:extLst>
          </p:cNvPr>
          <p:cNvSpPr>
            <a:spLocks noGrp="1"/>
          </p:cNvSpPr>
          <p:nvPr>
            <p:ph idx="1"/>
          </p:nvPr>
        </p:nvSpPr>
        <p:spPr>
          <a:xfrm>
            <a:off x="2956558" y="3266599"/>
            <a:ext cx="5794561" cy="1227808"/>
          </a:xfrm>
        </p:spPr>
        <p:txBody>
          <a:bodyPr/>
          <a:lstStyle/>
          <a:p>
            <a:endParaRPr lang="en-US" altLang="zh-CN"/>
          </a:p>
          <a:p>
            <a:endParaRPr lang="en-US" altLang="zh-CN"/>
          </a:p>
          <a:p>
            <a:r>
              <a:rPr lang="zh-CN" altLang="en-US" sz="1200"/>
              <a:t>“四力”借鉴华为</a:t>
            </a:r>
            <a:r>
              <a:rPr lang="zh-CN" altLang="en-US" sz="1200" b="1"/>
              <a:t>四力结构</a:t>
            </a:r>
            <a:r>
              <a:rPr lang="zh-CN" altLang="en-US" sz="1200"/>
              <a:t>，加以调整优化</a:t>
            </a:r>
            <a:endParaRPr lang="en-US" altLang="zh-CN" sz="1200"/>
          </a:p>
          <a:p>
            <a:endParaRPr lang="en-US" altLang="zh-CN" sz="1200"/>
          </a:p>
          <a:p>
            <a:r>
              <a:rPr lang="zh-CN" altLang="en-US" sz="1200"/>
              <a:t>经过培训和运用，“四力”的提法和框架</a:t>
            </a:r>
            <a:r>
              <a:rPr lang="zh-CN" altLang="en-US" sz="1200" b="1"/>
              <a:t>在讯飞内部已有一定的知晓度</a:t>
            </a:r>
            <a:endParaRPr lang="en-US" altLang="zh-CN"/>
          </a:p>
        </p:txBody>
      </p:sp>
      <p:sp>
        <p:nvSpPr>
          <p:cNvPr id="4" name="矩形 17">
            <a:extLst>
              <a:ext uri="{FF2B5EF4-FFF2-40B4-BE49-F238E27FC236}">
                <a16:creationId xmlns:a16="http://schemas.microsoft.com/office/drawing/2014/main" xmlns="" id="{6B89FDF3-577B-46CF-AEF0-E5F6B90E8C3E}"/>
              </a:ext>
            </a:extLst>
          </p:cNvPr>
          <p:cNvSpPr/>
          <p:nvPr/>
        </p:nvSpPr>
        <p:spPr bwMode="auto">
          <a:xfrm>
            <a:off x="461375" y="1188081"/>
            <a:ext cx="2780928" cy="2405495"/>
          </a:xfrm>
          <a:prstGeom prst="rect">
            <a:avLst/>
          </a:prstGeom>
          <a:solidFill>
            <a:schemeClr val="bg1">
              <a:lumMod val="95000"/>
            </a:schemeClr>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rgbClr val="000000"/>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rgbClr val="000000"/>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rgbClr val="000000"/>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rgbClr val="000000"/>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rgbClr val="000000"/>
                </a:solidFill>
                <a:latin typeface="Arial"/>
                <a:ea typeface="ＭＳ Ｐゴシック" pitchFamily="108" charset="-128"/>
                <a:cs typeface="+mn-cs"/>
              </a:defRPr>
            </a:lvl5pPr>
            <a:lvl6pPr marL="2286000" algn="l" defTabSz="914400" rtl="0" eaLnBrk="1" latinLnBrk="0" hangingPunct="1">
              <a:defRPr sz="2400" kern="1200">
                <a:solidFill>
                  <a:srgbClr val="000000"/>
                </a:solidFill>
                <a:latin typeface="Arial"/>
                <a:ea typeface="ＭＳ Ｐゴシック" pitchFamily="108" charset="-128"/>
                <a:cs typeface="+mn-cs"/>
              </a:defRPr>
            </a:lvl6pPr>
            <a:lvl7pPr marL="2743200" algn="l" defTabSz="914400" rtl="0" eaLnBrk="1" latinLnBrk="0" hangingPunct="1">
              <a:defRPr sz="2400" kern="1200">
                <a:solidFill>
                  <a:srgbClr val="000000"/>
                </a:solidFill>
                <a:latin typeface="Arial"/>
                <a:ea typeface="ＭＳ Ｐゴシック" pitchFamily="108" charset="-128"/>
                <a:cs typeface="+mn-cs"/>
              </a:defRPr>
            </a:lvl7pPr>
            <a:lvl8pPr marL="3200400" algn="l" defTabSz="914400" rtl="0" eaLnBrk="1" latinLnBrk="0" hangingPunct="1">
              <a:defRPr sz="2400" kern="1200">
                <a:solidFill>
                  <a:srgbClr val="000000"/>
                </a:solidFill>
                <a:latin typeface="Arial"/>
                <a:ea typeface="ＭＳ Ｐゴシック" pitchFamily="108" charset="-128"/>
                <a:cs typeface="+mn-cs"/>
              </a:defRPr>
            </a:lvl8pPr>
            <a:lvl9pPr marL="3657600" algn="l" defTabSz="914400" rtl="0" eaLnBrk="1" latinLnBrk="0" hangingPunct="1">
              <a:defRPr sz="2400" kern="1200">
                <a:solidFill>
                  <a:srgbClr val="000000"/>
                </a:solidFill>
                <a:latin typeface="Arial"/>
                <a:ea typeface="ＭＳ Ｐゴシック" pitchFamily="108" charset="-128"/>
                <a:cs typeface="+mn-cs"/>
              </a:defRPr>
            </a:lvl9pPr>
          </a:lstStyle>
          <a:p>
            <a:pPr marL="0" marR="0" lvl="0" indent="0" algn="just"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endParaRPr>
          </a:p>
        </p:txBody>
      </p:sp>
      <p:grpSp>
        <p:nvGrpSpPr>
          <p:cNvPr id="5" name="Group 4">
            <a:extLst>
              <a:ext uri="{FF2B5EF4-FFF2-40B4-BE49-F238E27FC236}">
                <a16:creationId xmlns:a16="http://schemas.microsoft.com/office/drawing/2014/main" xmlns="" id="{6782D97F-A4AD-448F-802A-4BF6611E4BF1}"/>
              </a:ext>
            </a:extLst>
          </p:cNvPr>
          <p:cNvGrpSpPr/>
          <p:nvPr/>
        </p:nvGrpSpPr>
        <p:grpSpPr>
          <a:xfrm>
            <a:off x="650045" y="940391"/>
            <a:ext cx="2403588" cy="2949192"/>
            <a:chOff x="455446" y="1293628"/>
            <a:chExt cx="3078456" cy="4270743"/>
          </a:xfrm>
        </p:grpSpPr>
        <p:graphicFrame>
          <p:nvGraphicFramePr>
            <p:cNvPr id="6" name="图示 15">
              <a:extLst>
                <a:ext uri="{FF2B5EF4-FFF2-40B4-BE49-F238E27FC236}">
                  <a16:creationId xmlns:a16="http://schemas.microsoft.com/office/drawing/2014/main" xmlns="" id="{29DCB908-5C54-4B60-806C-F8A337E8DABB}"/>
                </a:ext>
              </a:extLst>
            </p:cNvPr>
            <p:cNvGraphicFramePr/>
            <p:nvPr>
              <p:extLst/>
            </p:nvPr>
          </p:nvGraphicFramePr>
          <p:xfrm>
            <a:off x="791668" y="1293628"/>
            <a:ext cx="2742234" cy="4270743"/>
          </p:xfrm>
          <a:graphic>
            <a:graphicData uri="http://schemas.openxmlformats.org/drawingml/2006/diagram">
              <dgm:relIds xmlns:dgm="http://schemas.openxmlformats.org/drawingml/2006/diagram" r:dm="rId3" r:lo="rId4" r:qs="rId5" r:cs="rId6"/>
            </a:graphicData>
          </a:graphic>
        </p:graphicFrame>
        <p:sp>
          <p:nvSpPr>
            <p:cNvPr id="7" name="文本框 18">
              <a:extLst>
                <a:ext uri="{FF2B5EF4-FFF2-40B4-BE49-F238E27FC236}">
                  <a16:creationId xmlns:a16="http://schemas.microsoft.com/office/drawing/2014/main" xmlns="" id="{402612FA-7CE4-4CBF-876A-062B86135797}"/>
                </a:ext>
              </a:extLst>
            </p:cNvPr>
            <p:cNvSpPr txBox="1"/>
            <p:nvPr/>
          </p:nvSpPr>
          <p:spPr>
            <a:xfrm>
              <a:off x="555393" y="1647438"/>
              <a:ext cx="1488080" cy="29514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20000"/>
                </a:lnSpc>
                <a:spcBef>
                  <a:spcPct val="0"/>
                </a:spcBef>
                <a:spcAft>
                  <a:spcPct val="0"/>
                </a:spcAft>
                <a:buClrTx/>
                <a:buSzTx/>
                <a:buFont typeface="Arial" pitchFamily="34" charset="0"/>
                <a:buChar char="•"/>
                <a:defRPr/>
              </a:pPr>
              <a:r>
                <a:rPr kumimoji="1" lang="zh-CN" altLang="en-US" sz="1200" b="1"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rPr>
                <a:t>对上</a:t>
              </a:r>
            </a:p>
          </p:txBody>
        </p:sp>
        <p:sp>
          <p:nvSpPr>
            <p:cNvPr id="8" name="文本框 19">
              <a:extLst>
                <a:ext uri="{FF2B5EF4-FFF2-40B4-BE49-F238E27FC236}">
                  <a16:creationId xmlns:a16="http://schemas.microsoft.com/office/drawing/2014/main" xmlns="" id="{882C84B3-0F95-4657-9FF4-E39A17789CB4}"/>
                </a:ext>
              </a:extLst>
            </p:cNvPr>
            <p:cNvSpPr txBox="1"/>
            <p:nvPr/>
          </p:nvSpPr>
          <p:spPr>
            <a:xfrm>
              <a:off x="2351985" y="1647438"/>
              <a:ext cx="1159711" cy="29514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20000"/>
                </a:lnSpc>
                <a:spcBef>
                  <a:spcPct val="0"/>
                </a:spcBef>
                <a:spcAft>
                  <a:spcPct val="0"/>
                </a:spcAft>
                <a:buClrTx/>
                <a:buSzTx/>
                <a:buFont typeface="Arial" pitchFamily="34" charset="0"/>
                <a:buChar char="•"/>
                <a:defRPr/>
              </a:pPr>
              <a:r>
                <a:rPr kumimoji="1" lang="zh-CN" altLang="en-US" sz="1200" b="1"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rPr>
                <a:t>对外</a:t>
              </a:r>
            </a:p>
          </p:txBody>
        </p:sp>
        <p:sp>
          <p:nvSpPr>
            <p:cNvPr id="9" name="文本框 20">
              <a:extLst>
                <a:ext uri="{FF2B5EF4-FFF2-40B4-BE49-F238E27FC236}">
                  <a16:creationId xmlns:a16="http://schemas.microsoft.com/office/drawing/2014/main" xmlns="" id="{5DA920FD-4C6C-4D29-828A-8EA5F1529CD2}"/>
                </a:ext>
              </a:extLst>
            </p:cNvPr>
            <p:cNvSpPr txBox="1"/>
            <p:nvPr/>
          </p:nvSpPr>
          <p:spPr>
            <a:xfrm>
              <a:off x="455446" y="4691762"/>
              <a:ext cx="1930400" cy="29514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20000"/>
                </a:lnSpc>
                <a:spcBef>
                  <a:spcPct val="0"/>
                </a:spcBef>
                <a:spcAft>
                  <a:spcPct val="0"/>
                </a:spcAft>
                <a:buClrTx/>
                <a:buSzTx/>
                <a:buFont typeface="Arial" pitchFamily="34" charset="0"/>
                <a:buChar char="•"/>
                <a:defRPr/>
              </a:pPr>
              <a:r>
                <a:rPr kumimoji="1" lang="zh-CN" altLang="en-US" sz="1200" b="1"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rPr>
                <a:t>对下</a:t>
              </a:r>
            </a:p>
          </p:txBody>
        </p:sp>
        <p:sp>
          <p:nvSpPr>
            <p:cNvPr id="10" name="文本框 21">
              <a:extLst>
                <a:ext uri="{FF2B5EF4-FFF2-40B4-BE49-F238E27FC236}">
                  <a16:creationId xmlns:a16="http://schemas.microsoft.com/office/drawing/2014/main" xmlns="" id="{39B49ECC-8CDD-45AC-8385-92B286AAAD15}"/>
                </a:ext>
              </a:extLst>
            </p:cNvPr>
            <p:cNvSpPr txBox="1"/>
            <p:nvPr/>
          </p:nvSpPr>
          <p:spPr>
            <a:xfrm>
              <a:off x="2518269" y="4691762"/>
              <a:ext cx="1015633" cy="29514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20000"/>
                </a:lnSpc>
                <a:spcBef>
                  <a:spcPct val="0"/>
                </a:spcBef>
                <a:spcAft>
                  <a:spcPct val="0"/>
                </a:spcAft>
                <a:buClrTx/>
                <a:buSzTx/>
                <a:buFont typeface="Arial" pitchFamily="34" charset="0"/>
                <a:buChar char="•"/>
                <a:defRPr/>
              </a:pPr>
              <a:r>
                <a:rPr kumimoji="1" lang="zh-CN" altLang="en-US" sz="1200" b="1"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rPr>
                <a:t>对内</a:t>
              </a:r>
            </a:p>
          </p:txBody>
        </p:sp>
      </p:grpSp>
      <p:graphicFrame>
        <p:nvGraphicFramePr>
          <p:cNvPr id="12" name="Table 11">
            <a:extLst>
              <a:ext uri="{FF2B5EF4-FFF2-40B4-BE49-F238E27FC236}">
                <a16:creationId xmlns:a16="http://schemas.microsoft.com/office/drawing/2014/main" xmlns="" id="{E2CB3137-4418-47D2-B041-BAFD32ADC82F}"/>
              </a:ext>
            </a:extLst>
          </p:cNvPr>
          <p:cNvGraphicFramePr>
            <a:graphicFrameLocks noGrp="1"/>
          </p:cNvGraphicFramePr>
          <p:nvPr>
            <p:extLst/>
          </p:nvPr>
        </p:nvGraphicFramePr>
        <p:xfrm>
          <a:off x="3345696" y="1230347"/>
          <a:ext cx="5298071" cy="2363229"/>
        </p:xfrm>
        <a:graphic>
          <a:graphicData uri="http://schemas.openxmlformats.org/drawingml/2006/table">
            <a:tbl>
              <a:tblPr firstRow="1" firstCol="1" bandRow="1"/>
              <a:tblGrid>
                <a:gridCol w="547711">
                  <a:extLst>
                    <a:ext uri="{9D8B030D-6E8A-4147-A177-3AD203B41FA5}">
                      <a16:colId xmlns:a16="http://schemas.microsoft.com/office/drawing/2014/main" xmlns="" val="1437761869"/>
                    </a:ext>
                  </a:extLst>
                </a:gridCol>
                <a:gridCol w="1139238">
                  <a:extLst>
                    <a:ext uri="{9D8B030D-6E8A-4147-A177-3AD203B41FA5}">
                      <a16:colId xmlns:a16="http://schemas.microsoft.com/office/drawing/2014/main" xmlns="" val="502779945"/>
                    </a:ext>
                  </a:extLst>
                </a:gridCol>
                <a:gridCol w="1138689">
                  <a:extLst>
                    <a:ext uri="{9D8B030D-6E8A-4147-A177-3AD203B41FA5}">
                      <a16:colId xmlns:a16="http://schemas.microsoft.com/office/drawing/2014/main" xmlns="" val="2890615533"/>
                    </a:ext>
                  </a:extLst>
                </a:gridCol>
                <a:gridCol w="1284588">
                  <a:extLst>
                    <a:ext uri="{9D8B030D-6E8A-4147-A177-3AD203B41FA5}">
                      <a16:colId xmlns:a16="http://schemas.microsoft.com/office/drawing/2014/main" xmlns="" val="45096723"/>
                    </a:ext>
                  </a:extLst>
                </a:gridCol>
                <a:gridCol w="1187845">
                  <a:extLst>
                    <a:ext uri="{9D8B030D-6E8A-4147-A177-3AD203B41FA5}">
                      <a16:colId xmlns:a16="http://schemas.microsoft.com/office/drawing/2014/main" xmlns="" val="385963890"/>
                    </a:ext>
                  </a:extLst>
                </a:gridCol>
              </a:tblGrid>
              <a:tr h="282712">
                <a:tc>
                  <a:txBody>
                    <a:bodyPr vert="horz" wrap="square"/>
                    <a:lstStyle/>
                    <a:p>
                      <a:pPr algn="ctr">
                        <a:spcAft>
                          <a:spcPct val="0"/>
                        </a:spcAft>
                      </a:pPr>
                      <a:r>
                        <a:rPr lang="zh-CN" sz="1200" b="1" kern="100">
                          <a:effectLst/>
                          <a:latin typeface="微软雅黑" panose="020b0503020204020204" pitchFamily="34" charset="-122"/>
                          <a:ea typeface="微软雅黑" panose="020b0503020204020204" pitchFamily="34" charset="-122"/>
                          <a:cs typeface="微软雅黑" panose="020b0503020204020204" pitchFamily="34" charset="-122"/>
                        </a:rPr>
                        <a:t>类别</a:t>
                      </a:r>
                      <a:endParaRPr lang="zh-CN" sz="800" kern="100">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algn="ctr">
                        <a:spcAft>
                          <a:spcPct val="0"/>
                        </a:spcAft>
                      </a:pPr>
                      <a:r>
                        <a:rPr lang="zh-CN" sz="1100" b="1" kern="100">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rPr>
                        <a:t>执行力</a:t>
                      </a:r>
                      <a:endParaRPr lang="zh-CN" sz="700" kern="100">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vert="horz" wrap="square"/>
                    <a:lstStyle/>
                    <a:p>
                      <a:pPr algn="ctr">
                        <a:spcAft>
                          <a:spcPct val="0"/>
                        </a:spcAft>
                      </a:pPr>
                      <a:r>
                        <a:rPr lang="zh-CN" sz="1100" b="1" kern="100">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rPr>
                        <a:t>决断力</a:t>
                      </a:r>
                      <a:endParaRPr lang="zh-CN" sz="700" kern="100">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vert="horz" wrap="square"/>
                    <a:lstStyle/>
                    <a:p>
                      <a:pPr algn="ctr">
                        <a:spcAft>
                          <a:spcPct val="0"/>
                        </a:spcAft>
                      </a:pPr>
                      <a:r>
                        <a:rPr lang="zh-CN" sz="1100" b="1" kern="100">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rPr>
                        <a:t>人际连接力</a:t>
                      </a:r>
                      <a:endParaRPr lang="zh-CN" sz="700" kern="100">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vert="horz" wrap="square"/>
                    <a:lstStyle/>
                    <a:p>
                      <a:pPr algn="ctr">
                        <a:spcAft>
                          <a:spcPct val="0"/>
                        </a:spcAft>
                      </a:pPr>
                      <a:r>
                        <a:rPr lang="zh-CN" sz="1100" b="1" kern="100">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rPr>
                        <a:t>学习力</a:t>
                      </a:r>
                      <a:endParaRPr lang="zh-CN" sz="700" kern="100">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xmlns="" val="3118048225"/>
                  </a:ext>
                </a:extLst>
              </a:tr>
              <a:tr h="2080517">
                <a:tc>
                  <a:txBody>
                    <a:bodyPr vert="horz" wrap="square"/>
                    <a:lstStyle/>
                    <a:p>
                      <a:pPr algn="ctr">
                        <a:spcAft>
                          <a:spcPct val="0"/>
                        </a:spcAft>
                      </a:pPr>
                      <a:r>
                        <a:rPr lang="en-US" sz="1800" b="1" kern="100">
                          <a:effectLst/>
                          <a:latin typeface="微软雅黑" panose="020b0503020204020204" pitchFamily="34" charset="-122"/>
                          <a:ea typeface="微软雅黑" panose="020b0503020204020204" pitchFamily="34" charset="-122"/>
                          <a:cs typeface="微软雅黑" panose="020b0503020204020204" pitchFamily="34" charset="-122"/>
                        </a:rPr>
                        <a:t> </a:t>
                      </a:r>
                      <a:endParaRPr lang="zh-CN" sz="800" kern="100">
                        <a:effectLst/>
                        <a:latin typeface="微软雅黑" panose="020b0503020204020204" pitchFamily="34" charset="-122"/>
                        <a:ea typeface="微软雅黑" panose="020b0503020204020204" pitchFamily="34" charset="-122"/>
                        <a:cs typeface="Times New Roman" pitchFamily="18" charset="0"/>
                      </a:endParaRPr>
                    </a:p>
                    <a:p>
                      <a:pPr algn="ctr">
                        <a:spcAft>
                          <a:spcPct val="0"/>
                        </a:spcAft>
                      </a:pPr>
                      <a:r>
                        <a:rPr lang="en-US" sz="1800" b="1" kern="100">
                          <a:effectLst/>
                          <a:latin typeface="微软雅黑" panose="020b0503020204020204" pitchFamily="34" charset="-122"/>
                          <a:ea typeface="微软雅黑" panose="020b0503020204020204" pitchFamily="34" charset="-122"/>
                          <a:cs typeface="微软雅黑" panose="020b0503020204020204" pitchFamily="34" charset="-122"/>
                        </a:rPr>
                        <a:t> </a:t>
                      </a:r>
                      <a:endParaRPr lang="zh-CN" sz="800" kern="100">
                        <a:effectLst/>
                        <a:latin typeface="微软雅黑" panose="020b0503020204020204" pitchFamily="34" charset="-122"/>
                        <a:ea typeface="微软雅黑" panose="020b0503020204020204" pitchFamily="34" charset="-122"/>
                        <a:cs typeface="Times New Roman" pitchFamily="18" charset="0"/>
                      </a:endParaRPr>
                    </a:p>
                    <a:p>
                      <a:pPr marL="0" algn="ctr" defTabSz="914400" rtl="0" eaLnBrk="1" latinLnBrk="0" hangingPunct="1">
                        <a:spcAft>
                          <a:spcPct val="0"/>
                        </a:spcAft>
                      </a:pPr>
                      <a:r>
                        <a:rPr lang="zh-CN" altLang="en-US" sz="1200" b="1"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要点</a:t>
                      </a:r>
                      <a:endParaRPr lang="zh-CN" altLang="en-US" sz="1200" b="1"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目标理解正确</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有效的方法</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协调资源、推动实施</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有效监控、及时调整</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达成目标</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有洞察力</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有勇气、有胆识</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程序正确、大局观</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果断</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承担责任</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积极心态，主动联系</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及时沟通、主动分享</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坦诚开放</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对人敏感、关心尊重他人</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同理他人、支持他人</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有感召力</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形象专业、赢得认同</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vert="horz" wrap="square"/>
                    <a:lstStyle/>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心态开放</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识别学习需求</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寻求学习机会</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效率学习</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应用所学</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p>
                      <a:pPr marL="342900" lvl="0" indent="-342900" algn="l">
                        <a:spcAft>
                          <a:spcPct val="0"/>
                        </a:spcAft>
                        <a:buFont typeface="Wingdings" pitchFamily="2" charset="2"/>
                        <a:buChar char=""/>
                      </a:pPr>
                      <a:r>
                        <a:rPr lang="zh-CN" sz="900" b="0" kern="1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乐于分享传播</a:t>
                      </a:r>
                      <a:endParaRPr lang="zh-CN" sz="700" b="0" kern="100">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96" marR="68596"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55806535"/>
                  </a:ext>
                </a:extLst>
              </a:tr>
            </a:tbl>
          </a:graphicData>
        </a:graphic>
      </p:graphicFrame>
      <p:sp>
        <p:nvSpPr>
          <p:cNvPr id="13" name="Rectangle 12">
            <a:extLst>
              <a:ext uri="{FF2B5EF4-FFF2-40B4-BE49-F238E27FC236}">
                <a16:creationId xmlns:a16="http://schemas.microsoft.com/office/drawing/2014/main" xmlns="" id="{14FDB226-C908-46C4-BECF-F41695AC255B}"/>
              </a:ext>
            </a:extLst>
          </p:cNvPr>
          <p:cNvSpPr/>
          <p:nvPr/>
        </p:nvSpPr>
        <p:spPr>
          <a:xfrm>
            <a:off x="3814495" y="5856956"/>
            <a:ext cx="4928213" cy="461665"/>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00000"/>
              </a:lnSpc>
              <a:spcBef>
                <a:spcPct val="0"/>
              </a:spcBef>
              <a:spcAft>
                <a:spcPct val="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当前</a:t>
            </a:r>
            <a:r>
              <a:rPr kumimoji="0" lang="zh-CN" altLang="en-US" sz="1200" b="1" i="0" u="none" strike="noStrike" kern="1200" cap="none" spc="0" normalizeH="0" baseline="0" noProof="0">
                <a:ln>
                  <a:noFill/>
                </a:ln>
                <a:solidFill>
                  <a:srgbClr val="E11B22"/>
                </a:solidFill>
                <a:effectLst/>
                <a:uLnTx/>
                <a:uFillTx/>
                <a:latin typeface="Microsoft YaHei UI" panose="020b0503020204020204" pitchFamily="34" charset="-122"/>
                <a:ea typeface="Microsoft YaHei UI" panose="020b0503020204020204" pitchFamily="34" charset="-122"/>
                <a:cs typeface="+mn-cs"/>
              </a:rPr>
              <a:t>高中基层职责错位现象存在</a:t>
            </a: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的情况，领导力模型需要对干部的定位牵引</a:t>
            </a:r>
            <a:endParaRPr kumimoji="0" lang="en-US" altLang="zh-CN"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endParaRPr>
          </a:p>
        </p:txBody>
      </p:sp>
      <p:sp>
        <p:nvSpPr>
          <p:cNvPr id="15" name="Rectangle 14">
            <a:extLst>
              <a:ext uri="{FF2B5EF4-FFF2-40B4-BE49-F238E27FC236}">
                <a16:creationId xmlns:a16="http://schemas.microsoft.com/office/drawing/2014/main" xmlns="" id="{4FCA3041-BD48-4711-9A8E-A791E110D6DE}"/>
              </a:ext>
            </a:extLst>
          </p:cNvPr>
          <p:cNvSpPr/>
          <p:nvPr/>
        </p:nvSpPr>
        <p:spPr>
          <a:xfrm>
            <a:off x="2695616" y="4677830"/>
            <a:ext cx="1416359" cy="523220"/>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rPr>
              <a:t>战略文化</a:t>
            </a:r>
            <a:endParaRPr kumimoji="0" lang="en-US" altLang="zh-CN"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rPr>
              <a:t>承载优化</a:t>
            </a:r>
            <a:endParaRPr kumimoji="0" lang="en-US" altLang="zh-CN"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endParaRPr>
          </a:p>
        </p:txBody>
      </p:sp>
      <p:sp>
        <p:nvSpPr>
          <p:cNvPr id="18" name="Rectangle 17">
            <a:extLst>
              <a:ext uri="{FF2B5EF4-FFF2-40B4-BE49-F238E27FC236}">
                <a16:creationId xmlns:a16="http://schemas.microsoft.com/office/drawing/2014/main" xmlns="" id="{3A539144-DF52-4EB2-B3DF-F5E22C8DD663}"/>
              </a:ext>
            </a:extLst>
          </p:cNvPr>
          <p:cNvSpPr/>
          <p:nvPr/>
        </p:nvSpPr>
        <p:spPr>
          <a:xfrm>
            <a:off x="3810035" y="4613398"/>
            <a:ext cx="4996809" cy="646331"/>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00000"/>
              </a:lnSpc>
              <a:spcBef>
                <a:spcPct val="0"/>
              </a:spcBef>
              <a:spcAft>
                <a:spcPct val="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没有体现出战略上市场、客户驱动的要求，也没有承载价值观内容</a:t>
            </a:r>
            <a:endParaRPr kumimoji="0" lang="en-US" altLang="zh-CN"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endParaRPr>
          </a:p>
          <a:p>
            <a:pPr marL="285750" marR="0" lvl="0" indent="-285750" algn="l" defTabSz="914400" rtl="0" eaLnBrk="0" fontAlgn="base" latinLnBrk="0" hangingPunct="0">
              <a:lnSpc>
                <a:spcPct val="100000"/>
              </a:lnSpc>
              <a:spcBef>
                <a:spcPct val="0"/>
              </a:spcBef>
              <a:spcAft>
                <a:spcPct val="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建议： “四力”的</a:t>
            </a:r>
            <a:r>
              <a:rPr kumimoji="0" lang="zh-CN" altLang="en-US" sz="1200" b="1" i="0" u="none" strike="noStrike" kern="1200" cap="none" spc="0" normalizeH="0" baseline="0" noProof="0">
                <a:ln>
                  <a:noFill/>
                </a:ln>
                <a:solidFill>
                  <a:srgbClr val="E11B22"/>
                </a:solidFill>
                <a:effectLst/>
                <a:uLnTx/>
                <a:uFillTx/>
                <a:latin typeface="Microsoft YaHei UI" panose="020b0503020204020204" pitchFamily="34" charset="-122"/>
                <a:ea typeface="Microsoft YaHei UI" panose="020b0503020204020204" pitchFamily="34" charset="-122"/>
                <a:cs typeface="+mn-cs"/>
              </a:rPr>
              <a:t>内涵丰富化，增加四力下面的能力项，体现市场、客户导向相关要求</a:t>
            </a:r>
            <a:endParaRPr kumimoji="0" lang="en-US" altLang="zh-CN" sz="1200" b="1" i="0" u="none" strike="noStrike" kern="1200" cap="none" spc="0" normalizeH="0" baseline="0" noProof="0">
              <a:ln>
                <a:noFill/>
              </a:ln>
              <a:solidFill>
                <a:srgbClr val="E11B22"/>
              </a:solidFill>
              <a:effectLst/>
              <a:uLnTx/>
              <a:uFillTx/>
              <a:latin typeface="Microsoft YaHei UI" panose="020b0503020204020204" pitchFamily="34" charset="-122"/>
              <a:ea typeface="Microsoft YaHei UI" panose="020b0503020204020204" pitchFamily="34" charset="-122"/>
              <a:cs typeface="+mn-cs"/>
            </a:endParaRPr>
          </a:p>
        </p:txBody>
      </p:sp>
      <p:sp>
        <p:nvSpPr>
          <p:cNvPr id="19" name="Rectangle 18">
            <a:extLst>
              <a:ext uri="{FF2B5EF4-FFF2-40B4-BE49-F238E27FC236}">
                <a16:creationId xmlns:a16="http://schemas.microsoft.com/office/drawing/2014/main" xmlns="" id="{AFEE9E21-4201-43FD-A8EC-DADA7BCBD7E5}"/>
              </a:ext>
            </a:extLst>
          </p:cNvPr>
          <p:cNvSpPr/>
          <p:nvPr/>
        </p:nvSpPr>
        <p:spPr>
          <a:xfrm>
            <a:off x="3822721" y="5387532"/>
            <a:ext cx="4968552" cy="549446"/>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914400" rtl="0" eaLnBrk="0" fontAlgn="base" latinLnBrk="0" hangingPunct="0">
              <a:lnSpc>
                <a:spcPct val="130000"/>
              </a:lnSpc>
              <a:spcBef>
                <a:spcPct val="0"/>
              </a:spcBef>
              <a:spcAft>
                <a:spcPct val="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调研诊断发现</a:t>
            </a:r>
            <a:r>
              <a:rPr kumimoji="0" lang="zh-CN" altLang="en-US" sz="1200" b="1" i="0" u="none" strike="noStrike" kern="1200" cap="none" spc="0" normalizeH="0" baseline="0" noProof="0">
                <a:ln>
                  <a:noFill/>
                </a:ln>
                <a:solidFill>
                  <a:srgbClr val="E11B22"/>
                </a:solidFill>
                <a:effectLst/>
                <a:uLnTx/>
                <a:uFillTx/>
                <a:latin typeface="Microsoft YaHei UI" panose="020b0503020204020204" pitchFamily="34" charset="-122"/>
                <a:ea typeface="Microsoft YaHei UI" panose="020b0503020204020204" pitchFamily="34" charset="-122"/>
                <a:cs typeface="+mn-cs"/>
              </a:rPr>
              <a:t>协作不足、效率不高等痛点，</a:t>
            </a:r>
            <a:r>
              <a:rPr kumimoji="0" lang="zh-CN" altLang="en-US"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领导力素质可以结合体现相应要求</a:t>
            </a:r>
            <a:endParaRPr kumimoji="0" lang="en-US" altLang="zh-CN" sz="1200" b="0"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endParaRPr>
          </a:p>
        </p:txBody>
      </p:sp>
      <p:sp>
        <p:nvSpPr>
          <p:cNvPr id="20" name="Rectangle 19">
            <a:extLst>
              <a:ext uri="{FF2B5EF4-FFF2-40B4-BE49-F238E27FC236}">
                <a16:creationId xmlns:a16="http://schemas.microsoft.com/office/drawing/2014/main" xmlns="" id="{6BA25DE4-8C11-4135-8FC5-DFCBF664172F}"/>
              </a:ext>
            </a:extLst>
          </p:cNvPr>
          <p:cNvSpPr/>
          <p:nvPr/>
        </p:nvSpPr>
        <p:spPr bwMode="auto">
          <a:xfrm>
            <a:off x="2896842" y="5501744"/>
            <a:ext cx="959488" cy="828938"/>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lumMod val="65000"/>
                  <a:lumOff val="35000"/>
                </a:srgbClr>
              </a:solidFill>
              <a:effectLst/>
              <a:uLnTx/>
              <a:uFillTx/>
              <a:latin typeface="Arial"/>
              <a:ea typeface="ＭＳ Ｐゴシック" pitchFamily="108" charset="-128"/>
              <a:cs typeface="+mn-cs"/>
            </a:endParaRPr>
          </a:p>
        </p:txBody>
      </p:sp>
      <p:sp>
        <p:nvSpPr>
          <p:cNvPr id="21" name="Rectangle 20">
            <a:extLst>
              <a:ext uri="{FF2B5EF4-FFF2-40B4-BE49-F238E27FC236}">
                <a16:creationId xmlns:a16="http://schemas.microsoft.com/office/drawing/2014/main" xmlns="" id="{D890F394-A6CB-48F1-9FDF-36FF3F605F12}"/>
              </a:ext>
            </a:extLst>
          </p:cNvPr>
          <p:cNvSpPr/>
          <p:nvPr/>
        </p:nvSpPr>
        <p:spPr>
          <a:xfrm>
            <a:off x="2680700" y="5581783"/>
            <a:ext cx="1416359" cy="523220"/>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rPr>
              <a:t>业务及管理</a:t>
            </a:r>
            <a:endParaRPr kumimoji="0" lang="en-US" altLang="zh-CN"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rPr>
              <a:t>痛点的结合</a:t>
            </a:r>
            <a:endParaRPr kumimoji="0" lang="en-US" altLang="zh-CN" sz="1400" b="1" i="0" u="none" strike="noStrike" kern="1200" cap="none" spc="0" normalizeH="0" baseline="0" noProof="0">
              <a:ln>
                <a:noFill/>
              </a:ln>
              <a:solidFill>
                <a:srgbClr val="FFFFFF"/>
              </a:solidFill>
              <a:effectLst/>
              <a:uLnTx/>
              <a:uFillTx/>
              <a:latin typeface="Microsoft YaHei UI" panose="020b0503020204020204" pitchFamily="34" charset="-122"/>
              <a:ea typeface="Microsoft YaHei UI" panose="020b0503020204020204" pitchFamily="34" charset="-122"/>
              <a:cs typeface="+mn-cs"/>
            </a:endParaRPr>
          </a:p>
        </p:txBody>
      </p:sp>
      <p:sp>
        <p:nvSpPr>
          <p:cNvPr id="22" name="Rectangle 21">
            <a:extLst>
              <a:ext uri="{FF2B5EF4-FFF2-40B4-BE49-F238E27FC236}">
                <a16:creationId xmlns:a16="http://schemas.microsoft.com/office/drawing/2014/main" xmlns="" id="{37D964B8-97AA-4192-87E9-989F9F260306}"/>
              </a:ext>
            </a:extLst>
          </p:cNvPr>
          <p:cNvSpPr/>
          <p:nvPr/>
        </p:nvSpPr>
        <p:spPr>
          <a:xfrm>
            <a:off x="171870" y="3688693"/>
            <a:ext cx="2480166" cy="574516"/>
          </a:xfrm>
          <a:prstGeom prst="rect">
            <a:avLst/>
          </a:prstGeom>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1" fontAlgn="base" latinLnBrk="0" hangingPunct="1">
              <a:lnSpc>
                <a:spcPct val="100000"/>
              </a:lnSpc>
              <a:spcBef>
                <a:spcPts val="400"/>
              </a:spcBef>
              <a:spcAft>
                <a:spcPct val="0"/>
              </a:spcAft>
              <a:buClr>
                <a:srgbClr val="000000"/>
              </a:buClr>
              <a:buSzTx/>
              <a:buFontTx/>
              <a:buNone/>
              <a:defRPr/>
            </a:pPr>
            <a:r>
              <a:rPr kumimoji="0" lang="zh-CN" altLang="en-US"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建议：</a:t>
            </a:r>
            <a:endParaRPr kumimoji="0" lang="en-US" altLang="zh-CN"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ts val="400"/>
              </a:spcBef>
              <a:spcAft>
                <a:spcPct val="0"/>
              </a:spcAft>
              <a:buClr>
                <a:srgbClr val="000000"/>
              </a:buClr>
              <a:buSzTx/>
              <a:buFontTx/>
              <a:buNone/>
              <a:defRPr/>
            </a:pPr>
            <a:r>
              <a:rPr kumimoji="0" lang="zh-CN" altLang="en-US"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0" lang="en-US" altLang="zh-CN"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0" lang="zh-CN" altLang="en-US"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沿用当前的四力模型框架</a:t>
            </a:r>
            <a:endParaRPr kumimoji="0" lang="en-US" altLang="zh-CN"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3" name="Rectangle 22">
            <a:extLst>
              <a:ext uri="{FF2B5EF4-FFF2-40B4-BE49-F238E27FC236}">
                <a16:creationId xmlns:a16="http://schemas.microsoft.com/office/drawing/2014/main" xmlns="" id="{68464D8B-CCAD-455C-A832-CD7A544FA212}"/>
              </a:ext>
            </a:extLst>
          </p:cNvPr>
          <p:cNvSpPr/>
          <p:nvPr/>
        </p:nvSpPr>
        <p:spPr>
          <a:xfrm>
            <a:off x="313769" y="4521065"/>
            <a:ext cx="2366932" cy="523220"/>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1" fontAlgn="base" latinLnBrk="0" hangingPunct="1">
              <a:lnSpc>
                <a:spcPct val="100000"/>
              </a:lnSpc>
              <a:spcBef>
                <a:spcPts val="400"/>
              </a:spcBef>
              <a:spcAft>
                <a:spcPct val="0"/>
              </a:spcAft>
              <a:buClr>
                <a:srgbClr val="000000"/>
              </a:buClr>
              <a:buSzTx/>
              <a:buFontTx/>
              <a:buNone/>
              <a:defRPr/>
            </a:pPr>
            <a:r>
              <a:rPr kumimoji="0" lang="en-US" altLang="zh-CN"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a:t>
            </a:r>
            <a:r>
              <a:rPr kumimoji="0" lang="zh-CN" altLang="en-US"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四力的具体能力项结合讯飞战略和业务发展要求更新</a:t>
            </a:r>
            <a:endParaRPr kumimoji="0" lang="en-US" altLang="zh-CN" sz="14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cxnSp>
        <p:nvCxnSpPr>
          <p:cNvPr id="25" name="Straight Connector 24">
            <a:extLst>
              <a:ext uri="{FF2B5EF4-FFF2-40B4-BE49-F238E27FC236}">
                <a16:creationId xmlns:a16="http://schemas.microsoft.com/office/drawing/2014/main" xmlns="" id="{9A2F0EC5-1446-4170-8A84-B173E126B51C}"/>
              </a:ext>
            </a:extLst>
          </p:cNvPr>
          <p:cNvCxnSpPr/>
          <p:nvPr/>
        </p:nvCxnSpPr>
        <p:spPr bwMode="auto">
          <a:xfrm flipH="1">
            <a:off x="2892238" y="4587200"/>
            <a:ext cx="0" cy="1743482"/>
          </a:xfrm>
          <a:prstGeom prst="line">
            <a:avLst/>
          </a:prstGeom>
          <a:solidFill>
            <a:schemeClr val="accent1"/>
          </a:solidFill>
          <a:ln w="28575" cap="flat" cmpd="sng" algn="ctr">
            <a:solidFill>
              <a:schemeClr val="bg1">
                <a:lumMod val="65000"/>
              </a:schemeClr>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xmlns="" id="{FEBA3AEA-F0C4-41BD-8967-5C0A182E5E41}"/>
              </a:ext>
            </a:extLst>
          </p:cNvPr>
          <p:cNvCxnSpPr/>
          <p:nvPr/>
        </p:nvCxnSpPr>
        <p:spPr bwMode="auto">
          <a:xfrm flipH="1">
            <a:off x="2892238" y="3789040"/>
            <a:ext cx="0" cy="648841"/>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3164293593"/>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 name="椭圆 10">
            <a:extLst>
              <a:ext uri="{FF2B5EF4-FFF2-40B4-BE49-F238E27FC236}">
                <a16:creationId xmlns:a16="http://schemas.microsoft.com/office/drawing/2014/main" xmlns="" id="{3D8D48BA-BD0F-44A7-A774-6B81804CE527}"/>
              </a:ext>
            </a:extLst>
          </p:cNvPr>
          <p:cNvSpPr/>
          <p:nvPr/>
        </p:nvSpPr>
        <p:spPr>
          <a:xfrm>
            <a:off x="6357240" y="2017353"/>
            <a:ext cx="2448168" cy="2386187"/>
          </a:xfrm>
          <a:prstGeom prst="ellipse">
            <a:avLst/>
          </a:prstGeom>
          <a:solidFill>
            <a:srgbClr val="5EB6E4">
              <a:alpha val="50000"/>
            </a:srgbClr>
          </a:solidFill>
          <a:ln w="25400" cap="flat" cmpd="sng" algn="ctr">
            <a:solidFill>
              <a:srgbClr val="FFFFFF">
                <a:hueOff val="0"/>
                <a:satOff val="0"/>
                <a:lumOff val="0"/>
                <a:alphaOff val="0"/>
              </a:srgbClr>
            </a:solidFill>
            <a:prstDash val="solid"/>
            <a:miter lim="800000"/>
          </a:ln>
          <a:effectLst/>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p:txBody>
      </p:sp>
      <p:sp>
        <p:nvSpPr>
          <p:cNvPr id="25" name="椭圆 10">
            <a:extLst>
              <a:ext uri="{FF2B5EF4-FFF2-40B4-BE49-F238E27FC236}">
                <a16:creationId xmlns:a16="http://schemas.microsoft.com/office/drawing/2014/main" xmlns="" id="{6EF6F1B8-5FC9-452A-9E38-4B34BA2977EA}"/>
              </a:ext>
            </a:extLst>
          </p:cNvPr>
          <p:cNvSpPr/>
          <p:nvPr/>
        </p:nvSpPr>
        <p:spPr>
          <a:xfrm>
            <a:off x="4341247" y="1986618"/>
            <a:ext cx="2448168" cy="2386187"/>
          </a:xfrm>
          <a:prstGeom prst="ellipse">
            <a:avLst/>
          </a:prstGeom>
          <a:solidFill>
            <a:srgbClr val="5EB6E4">
              <a:alpha val="50000"/>
            </a:srgbClr>
          </a:solidFill>
          <a:ln w="25400" cap="flat" cmpd="sng" algn="ctr">
            <a:solidFill>
              <a:srgbClr val="FFFFFF">
                <a:hueOff val="0"/>
                <a:satOff val="0"/>
                <a:lumOff val="0"/>
                <a:alphaOff val="0"/>
              </a:srgbClr>
            </a:solidFill>
            <a:prstDash val="solid"/>
            <a:miter lim="800000"/>
          </a:ln>
          <a:effectLst/>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p:txBody>
      </p:sp>
      <p:sp>
        <p:nvSpPr>
          <p:cNvPr id="2" name="Title 1">
            <a:extLst>
              <a:ext uri="{FF2B5EF4-FFF2-40B4-BE49-F238E27FC236}">
                <a16:creationId xmlns:a16="http://schemas.microsoft.com/office/drawing/2014/main" xmlns="" id="{D7FBF0C7-943C-4699-AC3B-231A64582292}"/>
              </a:ext>
            </a:extLst>
          </p:cNvPr>
          <p:cNvSpPr>
            <a:spLocks noGrp="1"/>
          </p:cNvSpPr>
          <p:nvPr>
            <p:ph type="title"/>
          </p:nvPr>
        </p:nvSpPr>
        <p:spPr/>
        <p:txBody>
          <a:bodyPr/>
          <a:lstStyle/>
          <a:p>
            <a:r>
              <a:rPr lang="zh-CN" altLang="en-US"/>
              <a:t>讯飞模型优化方法：前期项目组根据战略业务分析、行业对标形成了后续共识的输入材料和初步的能力指标框架，后续将通过三步共识修订成稿</a:t>
            </a:r>
          </a:p>
        </p:txBody>
      </p:sp>
      <p:grpSp>
        <p:nvGrpSpPr>
          <p:cNvPr id="4" name="组合 6">
            <a:extLst>
              <a:ext uri="{FF2B5EF4-FFF2-40B4-BE49-F238E27FC236}">
                <a16:creationId xmlns:a16="http://schemas.microsoft.com/office/drawing/2014/main" xmlns="" id="{1B57E7E7-5E38-41BF-AEB0-A1BAF39CE2C9}"/>
              </a:ext>
            </a:extLst>
          </p:cNvPr>
          <p:cNvGrpSpPr/>
          <p:nvPr/>
        </p:nvGrpSpPr>
        <p:grpSpPr>
          <a:xfrm>
            <a:off x="333872" y="1916832"/>
            <a:ext cx="2448168" cy="2386187"/>
            <a:chOff x="3173144" y="585676"/>
            <a:chExt cx="2036925" cy="2036925"/>
          </a:xfrm>
        </p:grpSpPr>
        <p:sp>
          <p:nvSpPr>
            <p:cNvPr id="5" name="椭圆 7">
              <a:extLst>
                <a:ext uri="{FF2B5EF4-FFF2-40B4-BE49-F238E27FC236}">
                  <a16:creationId xmlns:a16="http://schemas.microsoft.com/office/drawing/2014/main" xmlns="" id="{736D6351-82C0-49CE-A160-7B4A2B10248C}"/>
                </a:ext>
              </a:extLst>
            </p:cNvPr>
            <p:cNvSpPr/>
            <p:nvPr/>
          </p:nvSpPr>
          <p:spPr>
            <a:xfrm>
              <a:off x="3173144" y="585676"/>
              <a:ext cx="2036925" cy="2036925"/>
            </a:xfrm>
            <a:prstGeom prst="ellipse">
              <a:avLst/>
            </a:prstGeom>
            <a:solidFill>
              <a:srgbClr val="5EB6E4">
                <a:alpha val="50000"/>
              </a:srgbClr>
            </a:solidFill>
            <a:ln w="25400" cap="flat" cmpd="sng" algn="ctr">
              <a:solidFill>
                <a:srgbClr val="FFFFFF">
                  <a:hueOff val="0"/>
                  <a:satOff val="0"/>
                  <a:lumOff val="0"/>
                  <a:alphaOff val="0"/>
                </a:srgbClr>
              </a:solidFill>
              <a:prstDash val="solid"/>
              <a:miter lim="800000"/>
            </a:ln>
            <a:effectLst/>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p:txBody>
        </p:sp>
        <p:sp>
          <p:nvSpPr>
            <p:cNvPr id="6" name="椭圆 4">
              <a:extLst>
                <a:ext uri="{FF2B5EF4-FFF2-40B4-BE49-F238E27FC236}">
                  <a16:creationId xmlns:a16="http://schemas.microsoft.com/office/drawing/2014/main" xmlns="" id="{ED1D16F0-F2E6-4786-A3A9-AF03AFDC91FF}"/>
                </a:ext>
              </a:extLst>
            </p:cNvPr>
            <p:cNvSpPr txBox="1"/>
            <p:nvPr/>
          </p:nvSpPr>
          <p:spPr>
            <a:xfrm>
              <a:off x="3383824" y="899130"/>
              <a:ext cx="1586227" cy="1440323"/>
            </a:xfrm>
            <a:prstGeom prst="rect">
              <a:avLst/>
            </a:prstGeom>
            <a:noFill/>
            <a:ln>
              <a:noFill/>
            </a:ln>
            <a:effectLst/>
          </p:spPr>
          <p:txBody>
            <a:bodyPr spcFirstLastPara="0" vert="horz" wrap="square" lIns="112099" tIns="20320" rIns="112099" bIns="20320" numCol="1" spcCol="1270" anchor="ctr" anchorCtr="0">
              <a:no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711200" rtl="0" eaLnBrk="1" fontAlgn="auto" latinLnBrk="0" hangingPunct="1">
                <a:lnSpc>
                  <a:spcPct val="100000"/>
                </a:lnSpc>
                <a:spcBef>
                  <a:spcPct val="0"/>
                </a:spcBef>
                <a:spcAft>
                  <a:spcPct val="35000"/>
                </a:spcAft>
                <a:buClrTx/>
                <a:buSzTx/>
                <a:buFont typeface="Arial" pitchFamily="34" charset="0"/>
                <a:buChar char="•"/>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战略、文化、业务痛点演绎分析</a:t>
              </a:r>
              <a:endParaRPr kumimoji="0" lang="en-US" altLang="zh-CN"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endParaRPr>
            </a:p>
            <a:p>
              <a:pPr marL="285750" marR="0" lvl="0" indent="-285750" algn="l" defTabSz="711200" rtl="0" eaLnBrk="1" fontAlgn="auto" latinLnBrk="0" hangingPunct="1">
                <a:lnSpc>
                  <a:spcPct val="100000"/>
                </a:lnSpc>
                <a:spcBef>
                  <a:spcPct val="0"/>
                </a:spcBef>
                <a:spcAft>
                  <a:spcPct val="35000"/>
                </a:spcAft>
                <a:buClrTx/>
                <a:buSzTx/>
                <a:buFont typeface="Arial" pitchFamily="34" charset="0"/>
                <a:buChar char="•"/>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干部现状分析与素质推演</a:t>
              </a:r>
            </a:p>
          </p:txBody>
        </p:sp>
      </p:grpSp>
      <p:grpSp>
        <p:nvGrpSpPr>
          <p:cNvPr id="7" name="组合 9">
            <a:extLst>
              <a:ext uri="{FF2B5EF4-FFF2-40B4-BE49-F238E27FC236}">
                <a16:creationId xmlns:a16="http://schemas.microsoft.com/office/drawing/2014/main" xmlns="" id="{950A212F-7D15-48DA-A0FE-2909872E5A69}"/>
              </a:ext>
            </a:extLst>
          </p:cNvPr>
          <p:cNvGrpSpPr/>
          <p:nvPr/>
        </p:nvGrpSpPr>
        <p:grpSpPr>
          <a:xfrm>
            <a:off x="2346182" y="1934585"/>
            <a:ext cx="2448168" cy="2386187"/>
            <a:chOff x="3173144" y="585676"/>
            <a:chExt cx="2036925" cy="2036925"/>
          </a:xfrm>
        </p:grpSpPr>
        <p:sp>
          <p:nvSpPr>
            <p:cNvPr id="8" name="椭圆 10">
              <a:extLst>
                <a:ext uri="{FF2B5EF4-FFF2-40B4-BE49-F238E27FC236}">
                  <a16:creationId xmlns:a16="http://schemas.microsoft.com/office/drawing/2014/main" xmlns="" id="{9247BB0B-80D6-4776-8269-80FB40538DF0}"/>
                </a:ext>
              </a:extLst>
            </p:cNvPr>
            <p:cNvSpPr/>
            <p:nvPr/>
          </p:nvSpPr>
          <p:spPr>
            <a:xfrm>
              <a:off x="3173144" y="585676"/>
              <a:ext cx="2036925" cy="2036925"/>
            </a:xfrm>
            <a:prstGeom prst="ellipse">
              <a:avLst/>
            </a:prstGeom>
            <a:solidFill>
              <a:srgbClr val="5EB6E4">
                <a:alpha val="50000"/>
              </a:srgbClr>
            </a:solidFill>
            <a:ln w="25400" cap="flat" cmpd="sng" algn="ctr">
              <a:solidFill>
                <a:srgbClr val="FFFFFF">
                  <a:hueOff val="0"/>
                  <a:satOff val="0"/>
                  <a:lumOff val="0"/>
                  <a:alphaOff val="0"/>
                </a:srgbClr>
              </a:solidFill>
              <a:prstDash val="solid"/>
              <a:miter lim="800000"/>
            </a:ln>
            <a:effectLst/>
          </p:spPr>
          <p:txBody>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p:txBody>
        </p:sp>
        <p:sp>
          <p:nvSpPr>
            <p:cNvPr id="9" name="椭圆 4">
              <a:extLst>
                <a:ext uri="{FF2B5EF4-FFF2-40B4-BE49-F238E27FC236}">
                  <a16:creationId xmlns:a16="http://schemas.microsoft.com/office/drawing/2014/main" xmlns="" id="{2EC121A2-429E-4B28-ADA5-ACA2E2E75F45}"/>
                </a:ext>
              </a:extLst>
            </p:cNvPr>
            <p:cNvSpPr txBox="1"/>
            <p:nvPr/>
          </p:nvSpPr>
          <p:spPr>
            <a:xfrm>
              <a:off x="3386888" y="883977"/>
              <a:ext cx="1583947" cy="1440323"/>
            </a:xfrm>
            <a:prstGeom prst="rect">
              <a:avLst/>
            </a:prstGeom>
            <a:noFill/>
            <a:ln>
              <a:noFill/>
            </a:ln>
            <a:effectLst/>
          </p:spPr>
          <p:txBody>
            <a:bodyPr spcFirstLastPara="0" vert="horz" wrap="square" lIns="112099" tIns="20320" rIns="112099" bIns="20320" numCol="1" spcCol="1270" anchor="ctr" anchorCtr="0">
              <a:no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711200" rtl="0" eaLnBrk="1" fontAlgn="auto" latinLnBrk="0" hangingPunct="1">
                <a:lnSpc>
                  <a:spcPct val="150000"/>
                </a:lnSpc>
                <a:spcBef>
                  <a:spcPct val="0"/>
                </a:spcBef>
                <a:spcAft>
                  <a:spcPct val="35000"/>
                </a:spcAft>
                <a:buClrTx/>
                <a:buSzTx/>
                <a:buFont typeface="Arial" pitchFamily="34" charset="0"/>
                <a:buChar char="•"/>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行业对标分析</a:t>
              </a:r>
              <a:endParaRPr kumimoji="0" lang="en-US" altLang="zh-CN"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endParaRPr>
            </a:p>
            <a:p>
              <a:pPr marL="0" marR="0" lvl="0" indent="0" algn="l" defTabSz="711200" rtl="0" eaLnBrk="1" fontAlgn="auto" latinLnBrk="0" hangingPunct="1">
                <a:lnSpc>
                  <a:spcPct val="150000"/>
                </a:lnSpc>
                <a:spcBef>
                  <a:spcPct val="0"/>
                </a:spcBef>
                <a:spcAft>
                  <a:spcPct val="35000"/>
                </a:spcAft>
                <a:buClrTx/>
                <a:buSzTx/>
                <a:buFontTx/>
                <a:buNone/>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阿里巴巴、华为、腾讯、谷歌</a:t>
              </a:r>
            </a:p>
          </p:txBody>
        </p:sp>
      </p:grpSp>
      <p:sp>
        <p:nvSpPr>
          <p:cNvPr id="12" name="椭圆 4">
            <a:extLst>
              <a:ext uri="{FF2B5EF4-FFF2-40B4-BE49-F238E27FC236}">
                <a16:creationId xmlns:a16="http://schemas.microsoft.com/office/drawing/2014/main" xmlns="" id="{05FC7523-FB4B-4E89-B3B6-1D62F8F87FED}"/>
              </a:ext>
            </a:extLst>
          </p:cNvPr>
          <p:cNvSpPr txBox="1"/>
          <p:nvPr/>
        </p:nvSpPr>
        <p:spPr>
          <a:xfrm>
            <a:off x="4859940" y="2266281"/>
            <a:ext cx="1587433" cy="1687288"/>
          </a:xfrm>
          <a:prstGeom prst="rect">
            <a:avLst/>
          </a:prstGeom>
          <a:noFill/>
          <a:ln>
            <a:noFill/>
          </a:ln>
          <a:effectLst/>
        </p:spPr>
        <p:txBody>
          <a:bodyPr spcFirstLastPara="0" vert="horz" wrap="square" lIns="112099" tIns="20320" rIns="112099" bIns="20320" numCol="1" spcCol="1270" anchor="ctr" anchorCtr="0">
            <a:no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711200" rtl="0" eaLnBrk="1" fontAlgn="auto" latinLnBrk="0" hangingPunct="1">
              <a:lnSpc>
                <a:spcPct val="150000"/>
              </a:lnSpc>
              <a:spcBef>
                <a:spcPct val="0"/>
              </a:spcBef>
              <a:spcAft>
                <a:spcPct val="35000"/>
              </a:spcAft>
              <a:buClrTx/>
              <a:buSzTx/>
              <a:buFont typeface="Arial" pitchFamily="34" charset="0"/>
              <a:buChar char="•"/>
              <a:defRPr/>
            </a:pPr>
            <a:r>
              <a:rPr kumimoji="0" lang="zh-CN" altLang="en-US" sz="14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Arial" pitchFamily="34" charset="0"/>
                <a:sym typeface="Arial"/>
              </a:rPr>
              <a:t>框架形成</a:t>
            </a:r>
            <a:endParaRPr kumimoji="0" lang="en-US" altLang="zh-CN" sz="14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Arial" pitchFamily="34" charset="0"/>
              <a:sym typeface="Arial"/>
            </a:endParaRPr>
          </a:p>
          <a:p>
            <a:pPr marL="285750" marR="0" lvl="0" indent="-285750" algn="l" defTabSz="711200" rtl="0" eaLnBrk="1" fontAlgn="auto" latinLnBrk="0" hangingPunct="1">
              <a:lnSpc>
                <a:spcPct val="150000"/>
              </a:lnSpc>
              <a:spcBef>
                <a:spcPct val="0"/>
              </a:spcBef>
              <a:spcAft>
                <a:spcPct val="35000"/>
              </a:spcAft>
              <a:buClrTx/>
              <a:buSzTx/>
              <a:buFont typeface="Arial" pitchFamily="34" charset="0"/>
              <a:buChar char="•"/>
              <a:defRPr/>
            </a:pPr>
            <a:r>
              <a:rPr kumimoji="0" lang="en-US" altLang="zh-CN" sz="14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Arial" pitchFamily="34" charset="0"/>
                <a:sym typeface="Arial"/>
              </a:rPr>
              <a:t>HR</a:t>
            </a:r>
            <a:r>
              <a:rPr kumimoji="0" lang="zh-CN" altLang="en-US" sz="14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Arial" pitchFamily="34" charset="0"/>
                <a:sym typeface="Arial"/>
              </a:rPr>
              <a:t>共识</a:t>
            </a:r>
          </a:p>
        </p:txBody>
      </p:sp>
      <p:sp>
        <p:nvSpPr>
          <p:cNvPr id="15" name="椭圆 4">
            <a:extLst>
              <a:ext uri="{FF2B5EF4-FFF2-40B4-BE49-F238E27FC236}">
                <a16:creationId xmlns:a16="http://schemas.microsoft.com/office/drawing/2014/main" xmlns="" id="{BC8513A4-5013-446F-AFA5-5F9D136802E5}"/>
              </a:ext>
            </a:extLst>
          </p:cNvPr>
          <p:cNvSpPr txBox="1"/>
          <p:nvPr/>
        </p:nvSpPr>
        <p:spPr>
          <a:xfrm>
            <a:off x="6789415" y="2304413"/>
            <a:ext cx="1731116" cy="1687288"/>
          </a:xfrm>
          <a:prstGeom prst="rect">
            <a:avLst/>
          </a:prstGeom>
          <a:noFill/>
          <a:ln>
            <a:noFill/>
          </a:ln>
          <a:effectLst/>
        </p:spPr>
        <p:txBody>
          <a:bodyPr spcFirstLastPara="0" vert="horz" wrap="square" lIns="112099" tIns="20320" rIns="112099" bIns="20320" numCol="1" spcCol="1270" anchor="ctr" anchorCtr="0">
            <a:no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285750" marR="0" lvl="0" indent="-285750" algn="l" defTabSz="711200" rtl="0" eaLnBrk="1" fontAlgn="auto" latinLnBrk="0" hangingPunct="1">
              <a:lnSpc>
                <a:spcPct val="150000"/>
              </a:lnSpc>
              <a:spcBef>
                <a:spcPct val="0"/>
              </a:spcBef>
              <a:spcAft>
                <a:spcPct val="35000"/>
              </a:spcAft>
              <a:buClrTx/>
              <a:buSzTx/>
              <a:buFont typeface="Arial" pitchFamily="34" charset="0"/>
              <a:buChar char="•"/>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共识与建议</a:t>
            </a:r>
            <a:endParaRPr kumimoji="0" lang="en-US" altLang="zh-CN"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endParaRPr>
          </a:p>
          <a:p>
            <a:pPr marL="285750" marR="0" lvl="0" indent="-285750" algn="l" defTabSz="711200" rtl="0" eaLnBrk="1" fontAlgn="auto" latinLnBrk="0" hangingPunct="1">
              <a:lnSpc>
                <a:spcPct val="150000"/>
              </a:lnSpc>
              <a:spcBef>
                <a:spcPct val="0"/>
              </a:spcBef>
              <a:spcAft>
                <a:spcPct val="35000"/>
              </a:spcAft>
              <a:buClrTx/>
              <a:buSzTx/>
              <a:buFont typeface="Arial" pitchFamily="34" charset="0"/>
              <a:buChar char="•"/>
              <a:defRPr/>
            </a:pPr>
            <a:r>
              <a:rPr kumimoji="0" lang="zh-CN" altLang="en-US"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itchFamily="34" charset="0"/>
                <a:sym typeface="Arial"/>
              </a:rPr>
              <a:t>修订定稿</a:t>
            </a:r>
          </a:p>
        </p:txBody>
      </p:sp>
      <p:sp>
        <p:nvSpPr>
          <p:cNvPr id="16" name="Rectangle 25">
            <a:extLst>
              <a:ext uri="{FF2B5EF4-FFF2-40B4-BE49-F238E27FC236}">
                <a16:creationId xmlns:a16="http://schemas.microsoft.com/office/drawing/2014/main" xmlns="" id="{1F716CA3-B69B-4535-A00D-7E1362A17BF3}"/>
              </a:ext>
            </a:extLst>
          </p:cNvPr>
          <p:cNvSpPr/>
          <p:nvPr/>
        </p:nvSpPr>
        <p:spPr>
          <a:xfrm>
            <a:off x="485403" y="4504063"/>
            <a:ext cx="1980000" cy="830997"/>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结合访谈诊断对讯飞当前战略、业务、干部队伍的现状的分析推演干部能力素质要求</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p:txBody>
      </p:sp>
      <p:sp>
        <p:nvSpPr>
          <p:cNvPr id="17" name="Rectangle 26">
            <a:extLst>
              <a:ext uri="{FF2B5EF4-FFF2-40B4-BE49-F238E27FC236}">
                <a16:creationId xmlns:a16="http://schemas.microsoft.com/office/drawing/2014/main" xmlns="" id="{2376A5D3-6FF4-4BB0-A8D4-B8B75812DD0E}"/>
              </a:ext>
            </a:extLst>
          </p:cNvPr>
          <p:cNvSpPr/>
          <p:nvPr/>
        </p:nvSpPr>
        <p:spPr>
          <a:xfrm>
            <a:off x="2488835" y="4513968"/>
            <a:ext cx="1980000" cy="646331"/>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对华为、阿里、腾讯等企业的人才标准进行分析，找到可借鉴之处</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p:txBody>
      </p:sp>
      <p:sp>
        <p:nvSpPr>
          <p:cNvPr id="18" name="Rectangle 31">
            <a:extLst>
              <a:ext uri="{FF2B5EF4-FFF2-40B4-BE49-F238E27FC236}">
                <a16:creationId xmlns:a16="http://schemas.microsoft.com/office/drawing/2014/main" xmlns="" id="{BB1A4809-5C36-478D-9C15-5F5420E01EA7}"/>
              </a:ext>
            </a:extLst>
          </p:cNvPr>
          <p:cNvSpPr/>
          <p:nvPr/>
        </p:nvSpPr>
        <p:spPr>
          <a:xfrm>
            <a:off x="6540530" y="4501151"/>
            <a:ext cx="2146269" cy="1508105"/>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lang="zh-CN" altLang="en-US" sz="1200" b="1">
                <a:solidFill>
                  <a:srgbClr val="C00000"/>
                </a:solidFill>
                <a:latin typeface="Arial"/>
                <a:ea typeface="微软雅黑" panose="020b0503020204020204" charset="-122"/>
                <a:cs typeface="Arial" pitchFamily="34" charset="0"/>
                <a:sym typeface="Arial"/>
              </a:rPr>
              <a:t>全体干部共识</a:t>
            </a:r>
            <a:r>
              <a:rPr lang="zh-CN" altLang="en-US" sz="1200">
                <a:solidFill>
                  <a:srgbClr val="000000"/>
                </a:solidFill>
                <a:latin typeface="Arial"/>
                <a:ea typeface="微软雅黑" panose="020b0503020204020204" charset="-122"/>
                <a:cs typeface="Arial" pitchFamily="34" charset="0"/>
                <a:sym typeface="Arial"/>
              </a:rPr>
              <a:t>：</a:t>
            </a: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通过问卷</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lang="zh-CN" altLang="en-US" sz="1200" b="1">
                <a:solidFill>
                  <a:srgbClr val="C00000"/>
                </a:solidFill>
                <a:latin typeface="Arial"/>
                <a:ea typeface="微软雅黑" panose="020b0503020204020204" charset="-122"/>
                <a:cs typeface="Arial" pitchFamily="34" charset="0"/>
                <a:sym typeface="Arial"/>
              </a:rPr>
              <a:t>干部代表共识</a:t>
            </a:r>
            <a:r>
              <a:rPr lang="zh-CN" altLang="en-US" sz="1200">
                <a:solidFill>
                  <a:srgbClr val="000000"/>
                </a:solidFill>
                <a:latin typeface="Arial"/>
                <a:ea typeface="微软雅黑" panose="020b0503020204020204" charset="-122"/>
                <a:cs typeface="Arial" pitchFamily="34" charset="0"/>
                <a:sym typeface="Arial"/>
              </a:rPr>
              <a:t>：干部代表工作坊，达成</a:t>
            </a: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共识，最终形成定稿</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lang="en-US" altLang="zh-CN" sz="1200" b="1">
                <a:solidFill>
                  <a:srgbClr val="C00000"/>
                </a:solidFill>
                <a:latin typeface="Arial"/>
                <a:ea typeface="微软雅黑" panose="020b0503020204020204" charset="-122"/>
                <a:cs typeface="Arial" pitchFamily="34" charset="0"/>
                <a:sym typeface="Arial"/>
              </a:rPr>
              <a:t>EMT</a:t>
            </a:r>
            <a:r>
              <a:rPr lang="zh-CN" altLang="en-US" sz="1200" b="1">
                <a:solidFill>
                  <a:srgbClr val="C00000"/>
                </a:solidFill>
                <a:latin typeface="Arial"/>
                <a:ea typeface="微软雅黑" panose="020b0503020204020204" charset="-122"/>
                <a:cs typeface="Arial" pitchFamily="34" charset="0"/>
                <a:sym typeface="Arial"/>
              </a:rPr>
              <a:t>汇报</a:t>
            </a:r>
            <a:r>
              <a:rPr lang="zh-CN" altLang="en-US" sz="1200">
                <a:solidFill>
                  <a:srgbClr val="000000"/>
                </a:solidFill>
                <a:latin typeface="Arial"/>
                <a:ea typeface="微软雅黑" panose="020b0503020204020204" charset="-122"/>
                <a:cs typeface="Arial" pitchFamily="34" charset="0"/>
                <a:sym typeface="Arial"/>
              </a:rPr>
              <a:t>：汇报沟通成果，倾听建议</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p:txBody>
      </p:sp>
      <p:sp>
        <p:nvSpPr>
          <p:cNvPr id="19" name="Rectangle 31">
            <a:extLst>
              <a:ext uri="{FF2B5EF4-FFF2-40B4-BE49-F238E27FC236}">
                <a16:creationId xmlns:a16="http://schemas.microsoft.com/office/drawing/2014/main" xmlns="" id="{15F6272C-49CD-447E-B51F-897D5DF94DE4}"/>
              </a:ext>
            </a:extLst>
          </p:cNvPr>
          <p:cNvSpPr/>
          <p:nvPr/>
        </p:nvSpPr>
        <p:spPr>
          <a:xfrm>
            <a:off x="4550060" y="4567995"/>
            <a:ext cx="1980000" cy="1169551"/>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梳理基础上形成优化的四力模型框架</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a:p>
            <a:pPr marL="171450" marR="0" lvl="0" indent="-171450" algn="l" defTabSz="914400" rtl="0" eaLnBrk="1" fontAlgn="auto" latinLnBrk="0" hangingPunct="1">
              <a:lnSpc>
                <a:spcPct val="100000"/>
              </a:lnSpc>
              <a:spcBef>
                <a:spcPct val="0"/>
              </a:spcBef>
              <a:spcAft>
                <a:spcPts val="1200"/>
              </a:spcAft>
              <a:buClrTx/>
              <a:buSzTx/>
              <a:buFont typeface="Arial" pitchFamily="34" charset="0"/>
              <a:buChar char="•"/>
              <a:defRPr/>
            </a:pPr>
            <a:r>
              <a:rPr kumimoji="0" lang="en-US" altLang="zh-CN" sz="1200" b="1" i="0" u="none" strike="noStrike" kern="1200" cap="none" spc="0" normalizeH="0" baseline="0" noProof="0">
                <a:ln>
                  <a:noFill/>
                </a:ln>
                <a:solidFill>
                  <a:schemeClr val="tx2"/>
                </a:solidFill>
                <a:effectLst/>
                <a:uLnTx/>
                <a:uFillTx/>
                <a:latin typeface="Arial"/>
                <a:ea typeface="微软雅黑" panose="020b0503020204020204" charset="-122"/>
                <a:cs typeface="Arial" pitchFamily="34" charset="0"/>
                <a:sym typeface="Arial"/>
              </a:rPr>
              <a:t>HR</a:t>
            </a:r>
            <a:r>
              <a:rPr kumimoji="0" lang="zh-CN" altLang="en-US" sz="1200" b="1" i="0" u="none" strike="noStrike" kern="1200" cap="none" spc="0" normalizeH="0" baseline="0" noProof="0">
                <a:ln>
                  <a:noFill/>
                </a:ln>
                <a:solidFill>
                  <a:schemeClr val="tx2"/>
                </a:solidFill>
                <a:effectLst/>
                <a:uLnTx/>
                <a:uFillTx/>
                <a:latin typeface="Arial"/>
                <a:ea typeface="微软雅黑" panose="020b0503020204020204" charset="-122"/>
                <a:cs typeface="Arial" pitchFamily="34" charset="0"/>
                <a:sym typeface="Arial"/>
              </a:rPr>
              <a:t>共识</a:t>
            </a: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：工作坊征集</a:t>
            </a:r>
            <a:r>
              <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BP</a:t>
            </a: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、招聘、大学、</a:t>
            </a:r>
            <a:r>
              <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COE</a:t>
            </a:r>
            <a:r>
              <a:rPr kumimoji="0" lang="zh-CN" altLang="en-US"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rPr>
              <a:t>等各方的建议和输入</a:t>
            </a:r>
            <a:endParaRPr kumimoji="0" lang="en-US" altLang="zh-CN" sz="1200" b="0" i="0" u="none" strike="noStrike" kern="1200" cap="none" spc="0" normalizeH="0" baseline="0" noProof="0">
              <a:ln>
                <a:noFill/>
              </a:ln>
              <a:solidFill>
                <a:srgbClr val="000000"/>
              </a:solidFill>
              <a:effectLst/>
              <a:uLnTx/>
              <a:uFillTx/>
              <a:latin typeface="Arial"/>
              <a:ea typeface="微软雅黑" panose="020b0503020204020204" charset="-122"/>
              <a:cs typeface="Arial" pitchFamily="34" charset="0"/>
              <a:sym typeface="Arial"/>
            </a:endParaRPr>
          </a:p>
        </p:txBody>
      </p:sp>
      <p:sp>
        <p:nvSpPr>
          <p:cNvPr id="20" name="Rectangle 23">
            <a:extLst>
              <a:ext uri="{FF2B5EF4-FFF2-40B4-BE49-F238E27FC236}">
                <a16:creationId xmlns:a16="http://schemas.microsoft.com/office/drawing/2014/main" xmlns="" id="{D4346858-A780-4607-8D1B-52BC850C9A2D}"/>
              </a:ext>
            </a:extLst>
          </p:cNvPr>
          <p:cNvSpPr/>
          <p:nvPr/>
        </p:nvSpPr>
        <p:spPr bwMode="auto">
          <a:xfrm>
            <a:off x="457200" y="1352460"/>
            <a:ext cx="4011635" cy="448092"/>
          </a:xfrm>
          <a:prstGeom prst="rect">
            <a:avLst/>
          </a:prstGeom>
          <a:solidFill>
            <a:srgbClr val="008FB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prstClr val="white"/>
                </a:solidFill>
                <a:effectLst/>
                <a:uLnTx/>
                <a:uFillTx/>
                <a:latin typeface="Arial"/>
                <a:ea typeface="微软雅黑" panose="020b0503020204020204" charset="-122"/>
                <a:cs typeface="+mn-cs"/>
                <a:sym typeface="Arial"/>
              </a:rPr>
              <a:t>调研、分析</a:t>
            </a:r>
            <a:endParaRPr kumimoji="0" lang="en-US" altLang="zh-CN" sz="1800" b="1" i="0" u="none" strike="noStrike" kern="1200" cap="none" spc="0" normalizeH="0" baseline="0" noProof="0">
              <a:ln>
                <a:noFill/>
              </a:ln>
              <a:solidFill>
                <a:prstClr val="white"/>
              </a:solidFill>
              <a:effectLst/>
              <a:uLnTx/>
              <a:uFillTx/>
              <a:latin typeface="Arial"/>
              <a:ea typeface="微软雅黑" panose="020b0503020204020204" charset="-122"/>
              <a:cs typeface="+mn-cs"/>
              <a:sym typeface="Arial"/>
            </a:endParaRPr>
          </a:p>
        </p:txBody>
      </p:sp>
      <p:sp>
        <p:nvSpPr>
          <p:cNvPr id="21" name="Rectangle 33">
            <a:extLst>
              <a:ext uri="{FF2B5EF4-FFF2-40B4-BE49-F238E27FC236}">
                <a16:creationId xmlns:a16="http://schemas.microsoft.com/office/drawing/2014/main" xmlns="" id="{22F9AE21-9574-4BA4-A6ED-A31C3918F0B5}"/>
              </a:ext>
            </a:extLst>
          </p:cNvPr>
          <p:cNvSpPr/>
          <p:nvPr/>
        </p:nvSpPr>
        <p:spPr bwMode="auto">
          <a:xfrm>
            <a:off x="4506816" y="1343336"/>
            <a:ext cx="4126892" cy="448092"/>
          </a:xfrm>
          <a:prstGeom prst="rect">
            <a:avLst/>
          </a:prstGeom>
          <a:solidFill>
            <a:srgbClr val="000000">
              <a:lumMod val="75000"/>
              <a:lumOff val="25000"/>
              <a:alpha val="72941"/>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a:ln>
                  <a:noFill/>
                </a:ln>
                <a:solidFill>
                  <a:prstClr val="white"/>
                </a:solidFill>
                <a:effectLst/>
                <a:uLnTx/>
                <a:uFillTx/>
                <a:latin typeface="Arial"/>
                <a:ea typeface="微软雅黑" panose="020b0503020204020204" charset="-122"/>
                <a:cs typeface="+mn-cs"/>
                <a:sym typeface="Arial"/>
              </a:rPr>
              <a:t>研讨、共识</a:t>
            </a:r>
            <a:endParaRPr kumimoji="0" lang="en-US" altLang="zh-CN" sz="1800" b="1" i="0" u="none" strike="noStrike" kern="0" cap="none" spc="0" normalizeH="0" baseline="0" noProof="0">
              <a:ln>
                <a:noFill/>
              </a:ln>
              <a:solidFill>
                <a:prstClr val="white"/>
              </a:solidFill>
              <a:effectLst/>
              <a:uLnTx/>
              <a:uFillTx/>
              <a:latin typeface="Arial"/>
              <a:ea typeface="微软雅黑" panose="020b0503020204020204" charset="-122"/>
              <a:cs typeface="+mn-cs"/>
              <a:sym typeface="Arial"/>
            </a:endParaRPr>
          </a:p>
        </p:txBody>
      </p:sp>
      <p:sp>
        <p:nvSpPr>
          <p:cNvPr id="3" name="TextBox 2">
            <a:extLst>
              <a:ext uri="{FF2B5EF4-FFF2-40B4-BE49-F238E27FC236}">
                <a16:creationId xmlns:a16="http://schemas.microsoft.com/office/drawing/2014/main" xmlns="" id="{ED7663D9-3B02-44A4-BFBA-BC8EB1E9C9CE}"/>
              </a:ext>
            </a:extLst>
          </p:cNvPr>
          <p:cNvSpPr txBox="1"/>
          <p:nvPr/>
        </p:nvSpPr>
        <p:spPr>
          <a:xfrm>
            <a:off x="673485" y="2154762"/>
            <a:ext cx="179087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lang="zh-CN" altLang="en-US" sz="1800" b="1">
                <a:latin typeface="微软雅黑" panose="020b0503020204020204" pitchFamily="34" charset="-122"/>
                <a:ea typeface="微软雅黑" panose="020b0503020204020204" pitchFamily="34" charset="-122"/>
              </a:rPr>
              <a:t>战略文化演绎</a:t>
            </a:r>
            <a:r>
              <a:rPr kumimoji="0" lang="en-US" altLang="zh-CN" sz="18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rPr>
              <a:t> </a:t>
            </a:r>
            <a:endParaRPr kumimoji="0" lang="zh-CN" altLang="en-US" sz="18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endParaRPr>
          </a:p>
        </p:txBody>
      </p:sp>
      <p:cxnSp>
        <p:nvCxnSpPr>
          <p:cNvPr id="11" name="Straight Connector 10">
            <a:extLst>
              <a:ext uri="{FF2B5EF4-FFF2-40B4-BE49-F238E27FC236}">
                <a16:creationId xmlns:a16="http://schemas.microsoft.com/office/drawing/2014/main" xmlns="" id="{73ABB263-5EAE-4A41-9468-E5008D60EAEF}"/>
              </a:ext>
            </a:extLst>
          </p:cNvPr>
          <p:cNvCxnSpPr/>
          <p:nvPr/>
        </p:nvCxnSpPr>
        <p:spPr bwMode="auto">
          <a:xfrm>
            <a:off x="827584" y="2514866"/>
            <a:ext cx="1518598"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xmlns="" id="{24174ECB-55E0-4F05-AAC6-86A7A71FC0AE}"/>
              </a:ext>
            </a:extLst>
          </p:cNvPr>
          <p:cNvSpPr txBox="1"/>
          <p:nvPr/>
        </p:nvSpPr>
        <p:spPr>
          <a:xfrm>
            <a:off x="2944684" y="2081961"/>
            <a:ext cx="1574240" cy="46166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lvl="0">
              <a:defRPr/>
            </a:pPr>
            <a:r>
              <a:rPr lang="zh-CN" altLang="en-US" sz="1800" b="1">
                <a:latin typeface="微软雅黑" panose="020b0503020204020204" pitchFamily="34" charset="-122"/>
                <a:ea typeface="微软雅黑" panose="020b0503020204020204" pitchFamily="34" charset="-122"/>
              </a:rPr>
              <a:t>对标分析</a:t>
            </a:r>
            <a:r>
              <a:rPr lang="en-US" altLang="zh-CN" b="1">
                <a:latin typeface="微软雅黑" panose="020b0503020204020204" pitchFamily="34" charset="-122"/>
                <a:ea typeface="微软雅黑" panose="020b0503020204020204" pitchFamily="34" charset="-122"/>
              </a:rPr>
              <a:t> </a:t>
            </a:r>
            <a:endParaRPr lang="zh-CN" altLang="en-US" b="1">
              <a:latin typeface="微软雅黑" panose="020b0503020204020204" pitchFamily="34" charset="-122"/>
              <a:ea typeface="微软雅黑" panose="020b0503020204020204" pitchFamily="34" charset="-122"/>
            </a:endParaRPr>
          </a:p>
        </p:txBody>
      </p:sp>
      <p:cxnSp>
        <p:nvCxnSpPr>
          <p:cNvPr id="23" name="Straight Connector 22">
            <a:extLst>
              <a:ext uri="{FF2B5EF4-FFF2-40B4-BE49-F238E27FC236}">
                <a16:creationId xmlns:a16="http://schemas.microsoft.com/office/drawing/2014/main" xmlns="" id="{98797625-F09D-4D86-B50A-26F8A1300494}"/>
              </a:ext>
            </a:extLst>
          </p:cNvPr>
          <p:cNvCxnSpPr/>
          <p:nvPr/>
        </p:nvCxnSpPr>
        <p:spPr bwMode="auto">
          <a:xfrm>
            <a:off x="2847630" y="2552503"/>
            <a:ext cx="1518598"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xmlns="" id="{5F0CCA87-1A7F-40B1-B29B-488AD9F34D98}"/>
              </a:ext>
            </a:extLst>
          </p:cNvPr>
          <p:cNvSpPr txBox="1"/>
          <p:nvPr/>
        </p:nvSpPr>
        <p:spPr>
          <a:xfrm>
            <a:off x="4832531" y="2145534"/>
            <a:ext cx="1442205"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a:defRPr/>
            </a:pPr>
            <a:r>
              <a:rPr lang="zh-CN" altLang="en-US" sz="1800" b="1">
                <a:latin typeface="微软雅黑" panose="020b0503020204020204" pitchFamily="34" charset="-122"/>
                <a:ea typeface="微软雅黑" panose="020b0503020204020204" pitchFamily="34" charset="-122"/>
              </a:rPr>
              <a:t>工作坊输入</a:t>
            </a:r>
          </a:p>
        </p:txBody>
      </p:sp>
      <p:cxnSp>
        <p:nvCxnSpPr>
          <p:cNvPr id="26" name="Straight Connector 25">
            <a:extLst>
              <a:ext uri="{FF2B5EF4-FFF2-40B4-BE49-F238E27FC236}">
                <a16:creationId xmlns:a16="http://schemas.microsoft.com/office/drawing/2014/main" xmlns="" id="{4F6DA9B2-67EB-4794-9306-47F592A6399D}"/>
              </a:ext>
            </a:extLst>
          </p:cNvPr>
          <p:cNvCxnSpPr/>
          <p:nvPr/>
        </p:nvCxnSpPr>
        <p:spPr bwMode="auto">
          <a:xfrm>
            <a:off x="4806858" y="2552503"/>
            <a:ext cx="1518598"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xmlns="" id="{9ADD6BE4-B34D-4AA6-B3C7-201E6C7D7387}"/>
              </a:ext>
            </a:extLst>
          </p:cNvPr>
          <p:cNvSpPr txBox="1"/>
          <p:nvPr/>
        </p:nvSpPr>
        <p:spPr>
          <a:xfrm>
            <a:off x="6938728" y="2141694"/>
            <a:ext cx="146204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lvl="0">
              <a:defRPr/>
            </a:pPr>
            <a:r>
              <a:rPr lang="zh-CN" altLang="en-US" sz="1800" b="1">
                <a:solidFill>
                  <a:srgbClr val="000000"/>
                </a:solidFill>
                <a:latin typeface="微软雅黑" panose="020b0503020204020204" pitchFamily="34" charset="-122"/>
                <a:ea typeface="微软雅黑" panose="020b0503020204020204" pitchFamily="34" charset="-122"/>
              </a:rPr>
              <a:t>工作坊输入</a:t>
            </a:r>
          </a:p>
        </p:txBody>
      </p:sp>
      <p:cxnSp>
        <p:nvCxnSpPr>
          <p:cNvPr id="28" name="Straight Connector 27">
            <a:extLst>
              <a:ext uri="{FF2B5EF4-FFF2-40B4-BE49-F238E27FC236}">
                <a16:creationId xmlns:a16="http://schemas.microsoft.com/office/drawing/2014/main" xmlns="" id="{B9A2BA5E-A98F-47DF-8A2D-50E0C7A7ED55}"/>
              </a:ext>
            </a:extLst>
          </p:cNvPr>
          <p:cNvCxnSpPr/>
          <p:nvPr/>
        </p:nvCxnSpPr>
        <p:spPr bwMode="auto">
          <a:xfrm>
            <a:off x="6882179" y="2552503"/>
            <a:ext cx="1518598"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797170796"/>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2387F969-B96D-491E-A74E-748A0EEC5887}"/>
              </a:ext>
            </a:extLst>
          </p:cNvPr>
          <p:cNvSpPr>
            <a:spLocks noGrp="1"/>
          </p:cNvSpPr>
          <p:nvPr>
            <p:ph type="title"/>
          </p:nvPr>
        </p:nvSpPr>
        <p:spPr/>
        <p:txBody>
          <a:bodyPr/>
          <a:lstStyle/>
          <a:p>
            <a:r>
              <a:rPr lang="zh-CN" altLang="en-US"/>
              <a:t>战略分析：</a:t>
            </a:r>
            <a:br>
              <a:rPr lang="en-US" altLang="zh-CN"/>
            </a:br>
            <a:r>
              <a:rPr lang="zh-CN" altLang="en-US"/>
              <a:t>讯飞三大关键战略举措对各级管理者提出了新的要求</a:t>
            </a:r>
          </a:p>
        </p:txBody>
      </p:sp>
      <p:sp>
        <p:nvSpPr>
          <p:cNvPr id="10" name="Rectangle 9">
            <a:extLst>
              <a:ext uri="{FF2B5EF4-FFF2-40B4-BE49-F238E27FC236}">
                <a16:creationId xmlns:a16="http://schemas.microsoft.com/office/drawing/2014/main" xmlns="" id="{530148BA-1194-413C-A8F7-2F3B4390B971}"/>
              </a:ext>
            </a:extLst>
          </p:cNvPr>
          <p:cNvSpPr/>
          <p:nvPr/>
        </p:nvSpPr>
        <p:spPr bwMode="auto">
          <a:xfrm>
            <a:off x="1691680" y="1830178"/>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技术、解决方案驱动</a:t>
            </a:r>
          </a:p>
        </p:txBody>
      </p:sp>
      <p:sp>
        <p:nvSpPr>
          <p:cNvPr id="11" name="Rectangle 10">
            <a:extLst>
              <a:ext uri="{FF2B5EF4-FFF2-40B4-BE49-F238E27FC236}">
                <a16:creationId xmlns:a16="http://schemas.microsoft.com/office/drawing/2014/main" xmlns="" id="{B8404676-4E61-44F6-A8F0-1627BC4350FB}"/>
              </a:ext>
            </a:extLst>
          </p:cNvPr>
          <p:cNvSpPr/>
          <p:nvPr/>
        </p:nvSpPr>
        <p:spPr bwMode="auto">
          <a:xfrm>
            <a:off x="3450502" y="1830178"/>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市场、产品驱动</a:t>
            </a:r>
          </a:p>
        </p:txBody>
      </p:sp>
      <p:sp>
        <p:nvSpPr>
          <p:cNvPr id="12" name="Rectangle 11">
            <a:extLst>
              <a:ext uri="{FF2B5EF4-FFF2-40B4-BE49-F238E27FC236}">
                <a16:creationId xmlns:a16="http://schemas.microsoft.com/office/drawing/2014/main" xmlns="" id="{C566E77E-5FF8-42D6-A11E-92FDC45FE71C}"/>
              </a:ext>
            </a:extLst>
          </p:cNvPr>
          <p:cNvSpPr/>
          <p:nvPr/>
        </p:nvSpPr>
        <p:spPr bwMode="auto">
          <a:xfrm>
            <a:off x="1691680" y="3128472"/>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分道赛马，胜者为王</a:t>
            </a:r>
          </a:p>
        </p:txBody>
      </p:sp>
      <p:sp>
        <p:nvSpPr>
          <p:cNvPr id="13" name="Rectangle 12">
            <a:extLst>
              <a:ext uri="{FF2B5EF4-FFF2-40B4-BE49-F238E27FC236}">
                <a16:creationId xmlns:a16="http://schemas.microsoft.com/office/drawing/2014/main" xmlns="" id="{6BC4F4D9-4DC0-4573-B7B3-FE54B595C2E4}"/>
              </a:ext>
            </a:extLst>
          </p:cNvPr>
          <p:cNvSpPr/>
          <p:nvPr/>
        </p:nvSpPr>
        <p:spPr bwMode="auto">
          <a:xfrm>
            <a:off x="3450502" y="3128472"/>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赛道聚焦，集中发力</a:t>
            </a:r>
          </a:p>
        </p:txBody>
      </p:sp>
      <p:sp>
        <p:nvSpPr>
          <p:cNvPr id="14" name="Rectangle 13">
            <a:extLst>
              <a:ext uri="{FF2B5EF4-FFF2-40B4-BE49-F238E27FC236}">
                <a16:creationId xmlns:a16="http://schemas.microsoft.com/office/drawing/2014/main" xmlns="" id="{C1C2B899-C319-4458-AA9D-4FB3847BD1E1}"/>
              </a:ext>
            </a:extLst>
          </p:cNvPr>
          <p:cNvSpPr/>
          <p:nvPr/>
        </p:nvSpPr>
        <p:spPr bwMode="auto">
          <a:xfrm>
            <a:off x="1691680" y="4426766"/>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做大</a:t>
            </a:r>
            <a:r>
              <a:rPr kumimoji="0" lang="en-US" altLang="zh-CN"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2G/2B</a:t>
            </a: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市场</a:t>
            </a:r>
          </a:p>
        </p:txBody>
      </p:sp>
      <p:sp>
        <p:nvSpPr>
          <p:cNvPr id="15" name="Rectangle 14">
            <a:extLst>
              <a:ext uri="{FF2B5EF4-FFF2-40B4-BE49-F238E27FC236}">
                <a16:creationId xmlns:a16="http://schemas.microsoft.com/office/drawing/2014/main" xmlns="" id="{D4D84AE1-A7FA-43A5-B074-538B7D2E6F2C}"/>
              </a:ext>
            </a:extLst>
          </p:cNvPr>
          <p:cNvSpPr/>
          <p:nvPr/>
        </p:nvSpPr>
        <p:spPr bwMode="auto">
          <a:xfrm>
            <a:off x="3450502" y="4429794"/>
            <a:ext cx="1287805" cy="107279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做深</a:t>
            </a:r>
            <a:r>
              <a:rPr kumimoji="0" lang="en-US" altLang="zh-CN"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2G/2B</a:t>
            </a: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市场，做大</a:t>
            </a:r>
            <a:r>
              <a:rPr kumimoji="0" lang="en-US" altLang="zh-CN"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2C</a:t>
            </a:r>
            <a:r>
              <a:rPr kumimoji="0" lang="zh-CN" altLang="en-US" sz="14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市场</a:t>
            </a:r>
          </a:p>
        </p:txBody>
      </p:sp>
      <p:sp>
        <p:nvSpPr>
          <p:cNvPr id="16" name="Rectangle 15">
            <a:extLst>
              <a:ext uri="{FF2B5EF4-FFF2-40B4-BE49-F238E27FC236}">
                <a16:creationId xmlns:a16="http://schemas.microsoft.com/office/drawing/2014/main" xmlns="" id="{B6DDAE9F-4478-4BAA-ADDF-9F8F8D7082F0}"/>
              </a:ext>
            </a:extLst>
          </p:cNvPr>
          <p:cNvSpPr/>
          <p:nvPr/>
        </p:nvSpPr>
        <p:spPr bwMode="auto">
          <a:xfrm>
            <a:off x="853703" y="1861126"/>
            <a:ext cx="545612" cy="1054156"/>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核心</a:t>
            </a:r>
            <a:endPar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竞争力</a:t>
            </a:r>
          </a:p>
        </p:txBody>
      </p:sp>
      <p:sp>
        <p:nvSpPr>
          <p:cNvPr id="17" name="Rectangle 16">
            <a:extLst>
              <a:ext uri="{FF2B5EF4-FFF2-40B4-BE49-F238E27FC236}">
                <a16:creationId xmlns:a16="http://schemas.microsoft.com/office/drawing/2014/main" xmlns="" id="{64AA766D-09B1-4A4B-A391-8B1FC6F025E2}"/>
              </a:ext>
            </a:extLst>
          </p:cNvPr>
          <p:cNvSpPr/>
          <p:nvPr/>
        </p:nvSpPr>
        <p:spPr bwMode="auto">
          <a:xfrm>
            <a:off x="853703" y="3140784"/>
            <a:ext cx="545612" cy="1054156"/>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业务</a:t>
            </a:r>
            <a:endPar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布局</a:t>
            </a:r>
          </a:p>
        </p:txBody>
      </p:sp>
      <p:sp>
        <p:nvSpPr>
          <p:cNvPr id="18" name="Rectangle 17">
            <a:extLst>
              <a:ext uri="{FF2B5EF4-FFF2-40B4-BE49-F238E27FC236}">
                <a16:creationId xmlns:a16="http://schemas.microsoft.com/office/drawing/2014/main" xmlns="" id="{3C4436BA-912A-4324-8346-1BAB3A4FE9DA}"/>
              </a:ext>
            </a:extLst>
          </p:cNvPr>
          <p:cNvSpPr/>
          <p:nvPr/>
        </p:nvSpPr>
        <p:spPr bwMode="auto">
          <a:xfrm>
            <a:off x="861397" y="4439078"/>
            <a:ext cx="545612" cy="1054156"/>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客户</a:t>
            </a:r>
            <a:endPar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市场</a:t>
            </a:r>
          </a:p>
        </p:txBody>
      </p:sp>
      <p:sp>
        <p:nvSpPr>
          <p:cNvPr id="19" name="TextBox 18">
            <a:extLst>
              <a:ext uri="{FF2B5EF4-FFF2-40B4-BE49-F238E27FC236}">
                <a16:creationId xmlns:a16="http://schemas.microsoft.com/office/drawing/2014/main" xmlns="" id="{32E7CBD8-16EB-49DC-A342-9A7E95FD1ADF}"/>
              </a:ext>
            </a:extLst>
          </p:cNvPr>
          <p:cNvSpPr txBox="1"/>
          <p:nvPr/>
        </p:nvSpPr>
        <p:spPr>
          <a:xfrm>
            <a:off x="457200" y="2719180"/>
            <a:ext cx="358372" cy="2054501"/>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关键业务举措</a:t>
            </a:r>
          </a:p>
        </p:txBody>
      </p:sp>
      <p:cxnSp>
        <p:nvCxnSpPr>
          <p:cNvPr id="20" name="Straight Arrow Connector 19">
            <a:extLst>
              <a:ext uri="{FF2B5EF4-FFF2-40B4-BE49-F238E27FC236}">
                <a16:creationId xmlns:a16="http://schemas.microsoft.com/office/drawing/2014/main" xmlns="" id="{55374D9A-EB20-425B-817F-AE5666CC7E0B}"/>
              </a:ext>
            </a:extLst>
          </p:cNvPr>
          <p:cNvCxnSpPr/>
          <p:nvPr/>
        </p:nvCxnSpPr>
        <p:spPr bwMode="auto">
          <a:xfrm>
            <a:off x="2989738" y="2366574"/>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21" name="Straight Arrow Connector 20">
            <a:extLst>
              <a:ext uri="{FF2B5EF4-FFF2-40B4-BE49-F238E27FC236}">
                <a16:creationId xmlns:a16="http://schemas.microsoft.com/office/drawing/2014/main" xmlns="" id="{D92CCCBA-64E0-405A-B386-9F282EFCA9F5}"/>
              </a:ext>
            </a:extLst>
          </p:cNvPr>
          <p:cNvCxnSpPr/>
          <p:nvPr/>
        </p:nvCxnSpPr>
        <p:spPr bwMode="auto">
          <a:xfrm>
            <a:off x="2989737" y="3632712"/>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22" name="Straight Arrow Connector 21">
            <a:extLst>
              <a:ext uri="{FF2B5EF4-FFF2-40B4-BE49-F238E27FC236}">
                <a16:creationId xmlns:a16="http://schemas.microsoft.com/office/drawing/2014/main" xmlns="" id="{C95C12AF-D07B-4D1C-9C30-1DE824021E28}"/>
              </a:ext>
            </a:extLst>
          </p:cNvPr>
          <p:cNvCxnSpPr/>
          <p:nvPr/>
        </p:nvCxnSpPr>
        <p:spPr bwMode="auto">
          <a:xfrm>
            <a:off x="2989737" y="4963161"/>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sp>
        <p:nvSpPr>
          <p:cNvPr id="27" name="Rectangle 26">
            <a:extLst>
              <a:ext uri="{FF2B5EF4-FFF2-40B4-BE49-F238E27FC236}">
                <a16:creationId xmlns:a16="http://schemas.microsoft.com/office/drawing/2014/main" xmlns="" id="{E7574F2A-7BB1-4B1F-A30C-141AB9CFE895}"/>
              </a:ext>
            </a:extLst>
          </p:cNvPr>
          <p:cNvSpPr/>
          <p:nvPr/>
        </p:nvSpPr>
        <p:spPr bwMode="auto">
          <a:xfrm>
            <a:off x="1664169" y="1184382"/>
            <a:ext cx="1287804" cy="480207"/>
          </a:xfrm>
          <a:prstGeom prst="rect">
            <a:avLst/>
          </a:prstGeom>
          <a:solidFill>
            <a:schemeClr val="accent3">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现在</a:t>
            </a:r>
          </a:p>
        </p:txBody>
      </p:sp>
      <p:sp>
        <p:nvSpPr>
          <p:cNvPr id="29" name="Rectangle 28">
            <a:extLst>
              <a:ext uri="{FF2B5EF4-FFF2-40B4-BE49-F238E27FC236}">
                <a16:creationId xmlns:a16="http://schemas.microsoft.com/office/drawing/2014/main" xmlns="" id="{0D010869-B58A-4F57-A9EF-7859EC61E229}"/>
              </a:ext>
            </a:extLst>
          </p:cNvPr>
          <p:cNvSpPr/>
          <p:nvPr/>
        </p:nvSpPr>
        <p:spPr bwMode="auto">
          <a:xfrm>
            <a:off x="3422991" y="1183463"/>
            <a:ext cx="1287804" cy="480207"/>
          </a:xfrm>
          <a:prstGeom prst="rect">
            <a:avLst/>
          </a:prstGeom>
          <a:solidFill>
            <a:schemeClr val="accent3">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未来</a:t>
            </a:r>
          </a:p>
        </p:txBody>
      </p:sp>
      <p:sp>
        <p:nvSpPr>
          <p:cNvPr id="32" name="Rectangle 31">
            <a:extLst>
              <a:ext uri="{FF2B5EF4-FFF2-40B4-BE49-F238E27FC236}">
                <a16:creationId xmlns:a16="http://schemas.microsoft.com/office/drawing/2014/main" xmlns="" id="{8F996460-9A1B-43F5-A17E-97D6C855B396}"/>
              </a:ext>
            </a:extLst>
          </p:cNvPr>
          <p:cNvSpPr/>
          <p:nvPr/>
        </p:nvSpPr>
        <p:spPr bwMode="auto">
          <a:xfrm>
            <a:off x="5072898" y="1183463"/>
            <a:ext cx="1625436" cy="480207"/>
          </a:xfrm>
          <a:prstGeom prst="rect">
            <a:avLst/>
          </a:prstGeom>
          <a:solidFill>
            <a:schemeClr val="accent3">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挑战</a:t>
            </a:r>
            <a:r>
              <a:rPr kumimoji="0" lang="en-US" altLang="zh-CN"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组织能力</a:t>
            </a:r>
          </a:p>
        </p:txBody>
      </p:sp>
      <p:sp>
        <p:nvSpPr>
          <p:cNvPr id="33" name="Rectangle 32">
            <a:extLst>
              <a:ext uri="{FF2B5EF4-FFF2-40B4-BE49-F238E27FC236}">
                <a16:creationId xmlns:a16="http://schemas.microsoft.com/office/drawing/2014/main" xmlns="" id="{BDFE23DE-4F54-49B5-BCB0-63F702D46805}"/>
              </a:ext>
            </a:extLst>
          </p:cNvPr>
          <p:cNvSpPr/>
          <p:nvPr/>
        </p:nvSpPr>
        <p:spPr bwMode="auto">
          <a:xfrm>
            <a:off x="7015607" y="1183463"/>
            <a:ext cx="1529090" cy="480207"/>
          </a:xfrm>
          <a:prstGeom prst="rect">
            <a:avLst/>
          </a:prstGeom>
          <a:solidFill>
            <a:schemeClr val="accent3">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关键素质要求</a:t>
            </a:r>
          </a:p>
        </p:txBody>
      </p:sp>
      <p:sp>
        <p:nvSpPr>
          <p:cNvPr id="34" name="Rectangle 33">
            <a:extLst>
              <a:ext uri="{FF2B5EF4-FFF2-40B4-BE49-F238E27FC236}">
                <a16:creationId xmlns:a16="http://schemas.microsoft.com/office/drawing/2014/main" xmlns="" id="{AE1A04E6-6E99-44D3-A250-6BEA6895D342}"/>
              </a:ext>
            </a:extLst>
          </p:cNvPr>
          <p:cNvSpPr/>
          <p:nvPr/>
        </p:nvSpPr>
        <p:spPr bwMode="auto">
          <a:xfrm>
            <a:off x="5100410" y="1830178"/>
            <a:ext cx="159683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惯性的技术思维，对市场和消费者缺少关注和研究</a:t>
            </a:r>
          </a:p>
        </p:txBody>
      </p:sp>
      <p:sp>
        <p:nvSpPr>
          <p:cNvPr id="35" name="Rectangle 34">
            <a:extLst>
              <a:ext uri="{FF2B5EF4-FFF2-40B4-BE49-F238E27FC236}">
                <a16:creationId xmlns:a16="http://schemas.microsoft.com/office/drawing/2014/main" xmlns="" id="{9AB02651-98F8-40E9-8B09-2D766EC202F7}"/>
              </a:ext>
            </a:extLst>
          </p:cNvPr>
          <p:cNvSpPr/>
          <p:nvPr/>
        </p:nvSpPr>
        <p:spPr bwMode="auto">
          <a:xfrm>
            <a:off x="5100410" y="3137790"/>
            <a:ext cx="159683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相对割裂</a:t>
            </a:r>
            <a:r>
              <a:rPr kumimoji="0" lang="en-US" altLang="zh-CN"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rPr>
              <a:t>协同不足</a:t>
            </a:r>
            <a:r>
              <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a:t>
            </a:r>
            <a:endParaRPr kumimoji="0" lang="en-US" altLang="zh-CN"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效率、效能低；</a:t>
            </a:r>
            <a:endParaRPr kumimoji="0" lang="en-US" altLang="zh-CN"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defRPr/>
            </a:pPr>
            <a:r>
              <a:rPr lang="zh-CN" altLang="en-US" sz="1200" noProof="0">
                <a:solidFill>
                  <a:srgbClr val="000000"/>
                </a:solidFill>
                <a:latin typeface="微软雅黑" panose="020b0503020204020204" pitchFamily="34" charset="-122"/>
                <a:ea typeface="微软雅黑" panose="020b0503020204020204" pitchFamily="34" charset="-122"/>
              </a:rPr>
              <a:t>缺少经营者的意识，投入产出不敏感</a:t>
            </a:r>
            <a:endPar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6" name="Rectangle 35">
            <a:extLst>
              <a:ext uri="{FF2B5EF4-FFF2-40B4-BE49-F238E27FC236}">
                <a16:creationId xmlns:a16="http://schemas.microsoft.com/office/drawing/2014/main" xmlns="" id="{1B6383BF-7FFD-4C42-9F5A-C717F1392715}"/>
              </a:ext>
            </a:extLst>
          </p:cNvPr>
          <p:cNvSpPr/>
          <p:nvPr/>
        </p:nvSpPr>
        <p:spPr bwMode="auto">
          <a:xfrm>
            <a:off x="5102643" y="4436084"/>
            <a:ext cx="159683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C</a:t>
            </a: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端运营</a:t>
            </a:r>
            <a:endPar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消费者洞察的经验缺乏，如何突破</a:t>
            </a:r>
            <a:r>
              <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B</a:t>
            </a: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端的惯性做法</a:t>
            </a:r>
          </a:p>
        </p:txBody>
      </p:sp>
      <p:sp>
        <p:nvSpPr>
          <p:cNvPr id="37" name="Rectangle 36">
            <a:extLst>
              <a:ext uri="{FF2B5EF4-FFF2-40B4-BE49-F238E27FC236}">
                <a16:creationId xmlns:a16="http://schemas.microsoft.com/office/drawing/2014/main" xmlns="" id="{B85C2A98-7663-482C-99EB-714EA17D48F2}"/>
              </a:ext>
            </a:extLst>
          </p:cNvPr>
          <p:cNvSpPr/>
          <p:nvPr/>
        </p:nvSpPr>
        <p:spPr bwMode="auto">
          <a:xfrm>
            <a:off x="7014520" y="1830178"/>
            <a:ext cx="153017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市场敏锐</a:t>
            </a:r>
            <a:endParaRPr kumimoji="0" lang="en-US" altLang="zh-CN"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消费者洞察</a:t>
            </a:r>
          </a:p>
        </p:txBody>
      </p:sp>
      <p:sp>
        <p:nvSpPr>
          <p:cNvPr id="38" name="Rectangle 37">
            <a:extLst>
              <a:ext uri="{FF2B5EF4-FFF2-40B4-BE49-F238E27FC236}">
                <a16:creationId xmlns:a16="http://schemas.microsoft.com/office/drawing/2014/main" xmlns="" id="{AB7E93C0-9857-4792-8649-BAEE3B31087E}"/>
              </a:ext>
            </a:extLst>
          </p:cNvPr>
          <p:cNvSpPr/>
          <p:nvPr/>
        </p:nvSpPr>
        <p:spPr bwMode="auto">
          <a:xfrm>
            <a:off x="7014520" y="3137790"/>
            <a:ext cx="153017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无边界协作</a:t>
            </a:r>
            <a:endParaRPr kumimoji="0" lang="en-US" altLang="zh-CN"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经营意识</a:t>
            </a:r>
            <a:endParaRPr kumimoji="0" lang="en-US" altLang="zh-CN"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结果导向</a:t>
            </a:r>
          </a:p>
        </p:txBody>
      </p:sp>
      <p:sp>
        <p:nvSpPr>
          <p:cNvPr id="41" name="Rectangle 40">
            <a:extLst>
              <a:ext uri="{FF2B5EF4-FFF2-40B4-BE49-F238E27FC236}">
                <a16:creationId xmlns:a16="http://schemas.microsoft.com/office/drawing/2014/main" xmlns="" id="{04E62CC1-7735-454B-BEA2-35B00FA4DE60}"/>
              </a:ext>
            </a:extLst>
          </p:cNvPr>
          <p:cNvSpPr/>
          <p:nvPr/>
        </p:nvSpPr>
        <p:spPr bwMode="auto">
          <a:xfrm>
            <a:off x="7006855" y="4440449"/>
            <a:ext cx="1530177" cy="106347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客户导向</a:t>
            </a:r>
            <a:endParaRPr kumimoji="0" lang="en-US" altLang="zh-CN"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3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开放学习</a:t>
            </a:r>
          </a:p>
        </p:txBody>
      </p:sp>
      <p:cxnSp>
        <p:nvCxnSpPr>
          <p:cNvPr id="26" name="Straight Arrow Connector 25">
            <a:extLst>
              <a:ext uri="{FF2B5EF4-FFF2-40B4-BE49-F238E27FC236}">
                <a16:creationId xmlns:a16="http://schemas.microsoft.com/office/drawing/2014/main" xmlns="" id="{4D5BAFFB-F9ED-42E5-B3A9-844F01162EC1}"/>
              </a:ext>
            </a:extLst>
          </p:cNvPr>
          <p:cNvCxnSpPr/>
          <p:nvPr/>
        </p:nvCxnSpPr>
        <p:spPr bwMode="auto">
          <a:xfrm>
            <a:off x="4738307" y="2323992"/>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28" name="Straight Arrow Connector 27">
            <a:extLst>
              <a:ext uri="{FF2B5EF4-FFF2-40B4-BE49-F238E27FC236}">
                <a16:creationId xmlns:a16="http://schemas.microsoft.com/office/drawing/2014/main" xmlns="" id="{DB785B14-7F0C-4281-B7DD-067871B6111A}"/>
              </a:ext>
            </a:extLst>
          </p:cNvPr>
          <p:cNvCxnSpPr/>
          <p:nvPr/>
        </p:nvCxnSpPr>
        <p:spPr bwMode="auto">
          <a:xfrm>
            <a:off x="4738307" y="3611298"/>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30" name="Straight Arrow Connector 29">
            <a:extLst>
              <a:ext uri="{FF2B5EF4-FFF2-40B4-BE49-F238E27FC236}">
                <a16:creationId xmlns:a16="http://schemas.microsoft.com/office/drawing/2014/main" xmlns="" id="{FB49DAA8-CA1C-4030-A2D0-59FF994BBE4D}"/>
              </a:ext>
            </a:extLst>
          </p:cNvPr>
          <p:cNvCxnSpPr/>
          <p:nvPr/>
        </p:nvCxnSpPr>
        <p:spPr bwMode="auto">
          <a:xfrm>
            <a:off x="4738307" y="4965030"/>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31" name="Straight Arrow Connector 30">
            <a:extLst>
              <a:ext uri="{FF2B5EF4-FFF2-40B4-BE49-F238E27FC236}">
                <a16:creationId xmlns:a16="http://schemas.microsoft.com/office/drawing/2014/main" xmlns="" id="{2BCC08B9-9288-4EC8-956F-A7D7BA86003D}"/>
              </a:ext>
            </a:extLst>
          </p:cNvPr>
          <p:cNvCxnSpPr/>
          <p:nvPr/>
        </p:nvCxnSpPr>
        <p:spPr bwMode="auto">
          <a:xfrm>
            <a:off x="6697247" y="2338310"/>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39" name="Straight Arrow Connector 38">
            <a:extLst>
              <a:ext uri="{FF2B5EF4-FFF2-40B4-BE49-F238E27FC236}">
                <a16:creationId xmlns:a16="http://schemas.microsoft.com/office/drawing/2014/main" xmlns="" id="{C00FDFD6-E2F3-43F9-B5C8-00D73BD8959C}"/>
              </a:ext>
            </a:extLst>
          </p:cNvPr>
          <p:cNvCxnSpPr/>
          <p:nvPr/>
        </p:nvCxnSpPr>
        <p:spPr bwMode="auto">
          <a:xfrm>
            <a:off x="6697247" y="3625616"/>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cxnSp>
        <p:nvCxnSpPr>
          <p:cNvPr id="40" name="Straight Arrow Connector 39">
            <a:extLst>
              <a:ext uri="{FF2B5EF4-FFF2-40B4-BE49-F238E27FC236}">
                <a16:creationId xmlns:a16="http://schemas.microsoft.com/office/drawing/2014/main" xmlns="" id="{08AD3B76-6AAE-4AB2-BF9B-9FC52466D0B8}"/>
              </a:ext>
            </a:extLst>
          </p:cNvPr>
          <p:cNvCxnSpPr/>
          <p:nvPr/>
        </p:nvCxnSpPr>
        <p:spPr bwMode="auto">
          <a:xfrm>
            <a:off x="6697247" y="4979348"/>
            <a:ext cx="287930" cy="0"/>
          </a:xfrm>
          <a:prstGeom prst="straightConnector1">
            <a:avLst/>
          </a:prstGeom>
          <a:solidFill>
            <a:schemeClr val="accent1"/>
          </a:solidFill>
          <a:ln w="9525" cap="flat" cmpd="sng" algn="ctr">
            <a:solidFill>
              <a:schemeClr val="tx1"/>
            </a:solidFill>
            <a:prstDash val="dashDot"/>
            <a:round/>
            <a:headEnd type="none" w="med" len="med"/>
            <a:tailEnd type="triangle"/>
          </a:ln>
          <a:effectLst/>
        </p:spPr>
      </p:cxnSp>
    </p:spTree>
    <p:extLst>
      <p:ext uri="{BB962C8B-B14F-4D97-AF65-F5344CB8AC3E}">
        <p14:creationId xmlns:p14="http://schemas.microsoft.com/office/powerpoint/2010/main" val="3410672718"/>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 name="Rectangle 28">
            <a:extLst>
              <a:ext uri="{FF2B5EF4-FFF2-40B4-BE49-F238E27FC236}">
                <a16:creationId xmlns:a16="http://schemas.microsoft.com/office/drawing/2014/main" xmlns="" id="{6272D050-F3D3-471B-867F-0FFF73FD23E8}"/>
              </a:ext>
            </a:extLst>
          </p:cNvPr>
          <p:cNvSpPr/>
          <p:nvPr/>
        </p:nvSpPr>
        <p:spPr bwMode="auto">
          <a:xfrm>
            <a:off x="7092280" y="2016054"/>
            <a:ext cx="1525285" cy="337410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solidFill>
              <a:effectLst/>
              <a:uLnTx/>
              <a:uFillTx/>
              <a:latin typeface="Arial"/>
              <a:ea typeface="ＭＳ Ｐゴシック" pitchFamily="108" charset="-128"/>
              <a:cs typeface="+mn-cs"/>
            </a:endParaRPr>
          </a:p>
        </p:txBody>
      </p:sp>
      <p:sp>
        <p:nvSpPr>
          <p:cNvPr id="26" name="Rectangle 25">
            <a:extLst>
              <a:ext uri="{FF2B5EF4-FFF2-40B4-BE49-F238E27FC236}">
                <a16:creationId xmlns:a16="http://schemas.microsoft.com/office/drawing/2014/main" xmlns="" id="{71E85CE5-2054-4DF1-A68F-F92C07092952}"/>
              </a:ext>
            </a:extLst>
          </p:cNvPr>
          <p:cNvSpPr/>
          <p:nvPr/>
        </p:nvSpPr>
        <p:spPr bwMode="auto">
          <a:xfrm>
            <a:off x="436657" y="2016054"/>
            <a:ext cx="4198326" cy="3400894"/>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000000"/>
              </a:solidFill>
              <a:effectLst/>
              <a:uLnTx/>
              <a:uFillTx/>
              <a:latin typeface="Arial"/>
              <a:ea typeface="ＭＳ Ｐゴシック" pitchFamily="108" charset="-128"/>
              <a:cs typeface="+mn-cs"/>
            </a:endParaRPr>
          </a:p>
        </p:txBody>
      </p:sp>
      <p:pic>
        <p:nvPicPr>
          <p:cNvPr id="7" name="图片 1">
            <a:extLst>
              <a:ext uri="{FF2B5EF4-FFF2-40B4-BE49-F238E27FC236}">
                <a16:creationId xmlns:a16="http://schemas.microsoft.com/office/drawing/2014/main" xmlns="" id="{592ECC94-B924-430E-A13A-53C000FFC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539704"/>
            <a:ext cx="5256584" cy="4283883"/>
          </a:xfrm>
          <a:prstGeom prst="rect">
            <a:avLst/>
          </a:prstGeom>
        </p:spPr>
      </p:pic>
      <p:sp>
        <p:nvSpPr>
          <p:cNvPr id="2" name="Title 1">
            <a:extLst>
              <a:ext uri="{FF2B5EF4-FFF2-40B4-BE49-F238E27FC236}">
                <a16:creationId xmlns:a16="http://schemas.microsoft.com/office/drawing/2014/main" xmlns="" id="{CB516F57-D3E5-4698-ACBC-4DDEF0F549AE}"/>
              </a:ext>
            </a:extLst>
          </p:cNvPr>
          <p:cNvSpPr>
            <a:spLocks noGrp="1"/>
          </p:cNvSpPr>
          <p:nvPr>
            <p:ph type="title"/>
          </p:nvPr>
        </p:nvSpPr>
        <p:spPr/>
        <p:txBody>
          <a:bodyPr/>
          <a:lstStyle/>
          <a:p>
            <a:r>
              <a:rPr lang="zh-CN" altLang="en-US"/>
              <a:t>文化价值观与业务痛点分析</a:t>
            </a:r>
            <a:br>
              <a:rPr lang="en-US" altLang="zh-CN"/>
            </a:br>
            <a:r>
              <a:rPr lang="zh-CN" altLang="en-US"/>
              <a:t>讯飞文化价值观体系与当前业务痛点相呼应，需在领导力素质中承接</a:t>
            </a:r>
          </a:p>
        </p:txBody>
      </p:sp>
      <p:sp>
        <p:nvSpPr>
          <p:cNvPr id="3" name="Content Placeholder 2">
            <a:extLst>
              <a:ext uri="{FF2B5EF4-FFF2-40B4-BE49-F238E27FC236}">
                <a16:creationId xmlns:a16="http://schemas.microsoft.com/office/drawing/2014/main" xmlns="" id="{D6C066DB-46A5-4D0D-A8BB-662E7329231C}"/>
              </a:ext>
            </a:extLst>
          </p:cNvPr>
          <p:cNvSpPr>
            <a:spLocks noGrp="1"/>
          </p:cNvSpPr>
          <p:nvPr>
            <p:ph idx="1"/>
          </p:nvPr>
        </p:nvSpPr>
        <p:spPr>
          <a:xfrm>
            <a:off x="7228663" y="1949879"/>
            <a:ext cx="1591103" cy="3437603"/>
          </a:xfrm>
        </p:spPr>
        <p:txBody>
          <a:bodyPr/>
          <a:lstStyle/>
          <a:p>
            <a:pPr marL="0" indent="0">
              <a:buNone/>
            </a:pPr>
            <a:endParaRPr lang="en-US" altLang="zh-CN"/>
          </a:p>
          <a:p>
            <a:r>
              <a:rPr lang="zh-CN" altLang="en-US">
                <a:solidFill>
                  <a:schemeClr val="tx2"/>
                </a:solidFill>
              </a:rPr>
              <a:t>成就客户</a:t>
            </a:r>
            <a:endParaRPr lang="en-US" altLang="zh-CN">
              <a:solidFill>
                <a:schemeClr val="tx2"/>
              </a:solidFill>
            </a:endParaRPr>
          </a:p>
          <a:p>
            <a:r>
              <a:rPr lang="zh-CN" altLang="en-US">
                <a:solidFill>
                  <a:schemeClr val="tx2"/>
                </a:solidFill>
              </a:rPr>
              <a:t>创新</a:t>
            </a:r>
            <a:endParaRPr lang="en-US" altLang="zh-CN">
              <a:solidFill>
                <a:schemeClr val="tx2"/>
              </a:solidFill>
            </a:endParaRPr>
          </a:p>
          <a:p>
            <a:endParaRPr lang="en-US" altLang="zh-CN"/>
          </a:p>
          <a:p>
            <a:endParaRPr lang="en-US" altLang="zh-CN"/>
          </a:p>
          <a:p>
            <a:endParaRPr lang="en-US" altLang="zh-CN"/>
          </a:p>
          <a:p>
            <a:r>
              <a:rPr lang="zh-CN" altLang="en-US">
                <a:solidFill>
                  <a:schemeClr val="tx2"/>
                </a:solidFill>
              </a:rPr>
              <a:t>团队协作</a:t>
            </a:r>
            <a:endParaRPr lang="en-US" altLang="zh-CN">
              <a:solidFill>
                <a:schemeClr val="tx2"/>
              </a:solidFill>
            </a:endParaRPr>
          </a:p>
          <a:p>
            <a:r>
              <a:rPr lang="zh-CN" altLang="en-US">
                <a:solidFill>
                  <a:schemeClr val="tx2"/>
                </a:solidFill>
              </a:rPr>
              <a:t>担当奋进</a:t>
            </a:r>
            <a:endParaRPr lang="en-US" altLang="zh-CN">
              <a:solidFill>
                <a:schemeClr val="tx2"/>
              </a:solidFill>
            </a:endParaRPr>
          </a:p>
          <a:p>
            <a:endParaRPr lang="en-US" altLang="zh-CN"/>
          </a:p>
          <a:p>
            <a:endParaRPr lang="en-US" altLang="zh-CN"/>
          </a:p>
          <a:p>
            <a:endParaRPr lang="en-US" altLang="zh-CN"/>
          </a:p>
          <a:p>
            <a:r>
              <a:rPr lang="zh-CN" altLang="en-US"/>
              <a:t>经营意识</a:t>
            </a:r>
          </a:p>
        </p:txBody>
      </p:sp>
      <p:cxnSp>
        <p:nvCxnSpPr>
          <p:cNvPr id="8" name="直接连接符 15">
            <a:extLst>
              <a:ext uri="{FF2B5EF4-FFF2-40B4-BE49-F238E27FC236}">
                <a16:creationId xmlns:a16="http://schemas.microsoft.com/office/drawing/2014/main" xmlns="" id="{2219D68B-C6E5-4788-B53C-EFA87D35AD07}"/>
              </a:ext>
            </a:extLst>
          </p:cNvPr>
          <p:cNvCxnSpPr/>
          <p:nvPr/>
        </p:nvCxnSpPr>
        <p:spPr>
          <a:xfrm flipH="1">
            <a:off x="648072" y="2822215"/>
            <a:ext cx="1692000" cy="0"/>
          </a:xfrm>
          <a:prstGeom prst="line">
            <a:avLst/>
          </a:prstGeom>
          <a:noFill/>
          <a:ln w="19050" cap="flat" cmpd="sng" algn="ctr">
            <a:solidFill>
              <a:srgbClr val="F79646"/>
            </a:solidFill>
            <a:prstDash val="sysDot"/>
            <a:headEnd type="oval" w="med" len="med"/>
            <a:tailEnd type="oval" w="med" len="med"/>
          </a:ln>
          <a:effectLst>
            <a:outerShdw blurRad="40000" dist="20000" dir="5400000" rotWithShape="0">
              <a:srgbClr val="000000">
                <a:alpha val="38000"/>
              </a:srgbClr>
            </a:outerShdw>
          </a:effectLst>
        </p:spPr>
      </p:cxnSp>
      <p:cxnSp>
        <p:nvCxnSpPr>
          <p:cNvPr id="9" name="直接连接符 16">
            <a:extLst>
              <a:ext uri="{FF2B5EF4-FFF2-40B4-BE49-F238E27FC236}">
                <a16:creationId xmlns:a16="http://schemas.microsoft.com/office/drawing/2014/main" xmlns="" id="{A4F443E5-41E0-41B2-ACA3-869D9D0F289E}"/>
              </a:ext>
            </a:extLst>
          </p:cNvPr>
          <p:cNvCxnSpPr/>
          <p:nvPr/>
        </p:nvCxnSpPr>
        <p:spPr>
          <a:xfrm flipH="1">
            <a:off x="648072" y="3548101"/>
            <a:ext cx="1188000" cy="0"/>
          </a:xfrm>
          <a:prstGeom prst="line">
            <a:avLst/>
          </a:prstGeom>
          <a:noFill/>
          <a:ln w="19050" cap="flat" cmpd="sng" algn="ctr">
            <a:solidFill>
              <a:srgbClr val="F79646"/>
            </a:solidFill>
            <a:prstDash val="sysDot"/>
            <a:headEnd type="oval" w="med" len="med"/>
            <a:tailEnd type="oval" w="med" len="med"/>
          </a:ln>
          <a:effectLst>
            <a:outerShdw blurRad="40000" dist="20000" dir="5400000" rotWithShape="0">
              <a:srgbClr val="000000">
                <a:alpha val="38000"/>
              </a:srgbClr>
            </a:outerShdw>
          </a:effectLst>
        </p:spPr>
      </p:cxnSp>
      <p:cxnSp>
        <p:nvCxnSpPr>
          <p:cNvPr id="10" name="直接连接符 17">
            <a:extLst>
              <a:ext uri="{FF2B5EF4-FFF2-40B4-BE49-F238E27FC236}">
                <a16:creationId xmlns:a16="http://schemas.microsoft.com/office/drawing/2014/main" xmlns="" id="{68960A31-9B5F-4A90-97EA-64874F05CB8E}"/>
              </a:ext>
            </a:extLst>
          </p:cNvPr>
          <p:cNvCxnSpPr/>
          <p:nvPr/>
        </p:nvCxnSpPr>
        <p:spPr>
          <a:xfrm flipH="1">
            <a:off x="577733" y="4332683"/>
            <a:ext cx="936000" cy="0"/>
          </a:xfrm>
          <a:prstGeom prst="line">
            <a:avLst/>
          </a:prstGeom>
          <a:noFill/>
          <a:ln w="19050" cap="flat" cmpd="sng" algn="ctr">
            <a:solidFill>
              <a:srgbClr val="F79646"/>
            </a:solidFill>
            <a:prstDash val="sysDot"/>
            <a:headEnd type="oval" w="med" len="med"/>
            <a:tailEnd type="oval" w="med" len="med"/>
          </a:ln>
          <a:effectLst>
            <a:outerShdw blurRad="40000" dist="20000" dir="5400000" rotWithShape="0">
              <a:srgbClr val="000000">
                <a:alpha val="38000"/>
              </a:srgbClr>
            </a:outerShdw>
          </a:effectLst>
        </p:spPr>
      </p:cxnSp>
      <p:sp>
        <p:nvSpPr>
          <p:cNvPr id="11" name="矩形 18">
            <a:extLst>
              <a:ext uri="{FF2B5EF4-FFF2-40B4-BE49-F238E27FC236}">
                <a16:creationId xmlns:a16="http://schemas.microsoft.com/office/drawing/2014/main" xmlns="" id="{9B6541E6-AB20-45B1-91BF-358DF7B218B0}"/>
              </a:ext>
            </a:extLst>
          </p:cNvPr>
          <p:cNvSpPr/>
          <p:nvPr/>
        </p:nvSpPr>
        <p:spPr>
          <a:xfrm>
            <a:off x="583713" y="2404398"/>
            <a:ext cx="1261884" cy="377411"/>
          </a:xfrm>
          <a:prstGeom prst="rect">
            <a:avLst/>
          </a:prstGeom>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企业价值主张</a:t>
            </a:r>
            <a:endPar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矩形 19">
            <a:extLst>
              <a:ext uri="{FF2B5EF4-FFF2-40B4-BE49-F238E27FC236}">
                <a16:creationId xmlns:a16="http://schemas.microsoft.com/office/drawing/2014/main" xmlns="" id="{47B8594E-42DB-44E0-813C-EBD3712E0246}"/>
              </a:ext>
            </a:extLst>
          </p:cNvPr>
          <p:cNvSpPr/>
          <p:nvPr/>
        </p:nvSpPr>
        <p:spPr>
          <a:xfrm>
            <a:off x="513372" y="3152250"/>
            <a:ext cx="1261885" cy="377411"/>
          </a:xfrm>
          <a:prstGeom prst="rect">
            <a:avLst/>
          </a:prstGeom>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组织成功特质</a:t>
            </a:r>
            <a:endPar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矩形 20">
            <a:extLst>
              <a:ext uri="{FF2B5EF4-FFF2-40B4-BE49-F238E27FC236}">
                <a16:creationId xmlns:a16="http://schemas.microsoft.com/office/drawing/2014/main" xmlns="" id="{F85F6F53-B8E2-443B-8FA9-E73E30A2773F}"/>
              </a:ext>
            </a:extLst>
          </p:cNvPr>
          <p:cNvSpPr/>
          <p:nvPr/>
        </p:nvSpPr>
        <p:spPr>
          <a:xfrm>
            <a:off x="460617" y="3933521"/>
            <a:ext cx="1261885" cy="377411"/>
          </a:xfrm>
          <a:prstGeom prst="rect">
            <a:avLst/>
          </a:prstGeom>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员工职业标准</a:t>
            </a:r>
            <a:endParaRPr kumimoji="0" lang="en-US" altLang="zh-CN" sz="14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TextBox 14">
            <a:extLst>
              <a:ext uri="{FF2B5EF4-FFF2-40B4-BE49-F238E27FC236}">
                <a16:creationId xmlns:a16="http://schemas.microsoft.com/office/drawing/2014/main" xmlns="" id="{4018A705-3820-448B-8D90-CB1AF19D59C0}"/>
              </a:ext>
            </a:extLst>
          </p:cNvPr>
          <p:cNvSpPr txBox="1"/>
          <p:nvPr/>
        </p:nvSpPr>
        <p:spPr>
          <a:xfrm>
            <a:off x="4945426" y="1417802"/>
            <a:ext cx="1773308" cy="523220"/>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1"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90%</a:t>
            </a:r>
            <a:r>
              <a:rPr kumimoji="0" lang="zh-CN" altLang="en-US" sz="1400" b="1"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的被访者谈及的业务痛点</a:t>
            </a:r>
          </a:p>
        </p:txBody>
      </p:sp>
      <p:sp>
        <p:nvSpPr>
          <p:cNvPr id="19" name="Rectangle 18">
            <a:extLst>
              <a:ext uri="{FF2B5EF4-FFF2-40B4-BE49-F238E27FC236}">
                <a16:creationId xmlns:a16="http://schemas.microsoft.com/office/drawing/2014/main" xmlns="" id="{D9A1C8FA-D5CB-4C78-A414-6EC9706868A1}"/>
              </a:ext>
            </a:extLst>
          </p:cNvPr>
          <p:cNvSpPr/>
          <p:nvPr/>
        </p:nvSpPr>
        <p:spPr bwMode="auto">
          <a:xfrm>
            <a:off x="4967525" y="2041336"/>
            <a:ext cx="1803213" cy="726124"/>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产品与市场组织能力薄弱，与战略要求差距巨大，从</a:t>
            </a:r>
            <a:r>
              <a:rPr kumimoji="0" lang="en-US" altLang="zh-CN"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2B</a:t>
            </a:r>
            <a:r>
              <a:rPr kumimoji="0" lang="zh-CN" altLang="en-US"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到</a:t>
            </a:r>
            <a:r>
              <a:rPr kumimoji="0" lang="en-US" altLang="zh-CN"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2C</a:t>
            </a:r>
            <a:r>
              <a:rPr kumimoji="0" lang="zh-CN" altLang="en-US"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发展缓慢</a:t>
            </a:r>
          </a:p>
        </p:txBody>
      </p:sp>
      <p:sp>
        <p:nvSpPr>
          <p:cNvPr id="23" name="Rectangle 22">
            <a:extLst>
              <a:ext uri="{FF2B5EF4-FFF2-40B4-BE49-F238E27FC236}">
                <a16:creationId xmlns:a16="http://schemas.microsoft.com/office/drawing/2014/main" xmlns="" id="{AAD24B52-3A02-4FAE-8B3D-E99F456954A5}"/>
              </a:ext>
            </a:extLst>
          </p:cNvPr>
          <p:cNvSpPr/>
          <p:nvPr/>
        </p:nvSpPr>
        <p:spPr bwMode="auto">
          <a:xfrm>
            <a:off x="4967525" y="3356855"/>
            <a:ext cx="1809915" cy="726124"/>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平台赛道的组织模式已建立，组织架构、权责界面不清晰，配套流程机制未建立，导致运作不畅</a:t>
            </a:r>
          </a:p>
        </p:txBody>
      </p:sp>
      <p:sp>
        <p:nvSpPr>
          <p:cNvPr id="24" name="Rectangle 23">
            <a:extLst>
              <a:ext uri="{FF2B5EF4-FFF2-40B4-BE49-F238E27FC236}">
                <a16:creationId xmlns:a16="http://schemas.microsoft.com/office/drawing/2014/main" xmlns="" id="{FB016601-0E88-498E-A9D4-CA2BF05D7FD8}"/>
              </a:ext>
            </a:extLst>
          </p:cNvPr>
          <p:cNvSpPr/>
          <p:nvPr/>
        </p:nvSpPr>
        <p:spPr bwMode="auto">
          <a:xfrm>
            <a:off x="4985828" y="4672374"/>
            <a:ext cx="1809915" cy="726124"/>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1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业务无序扩张， 人均效能逐年降低</a:t>
            </a:r>
          </a:p>
        </p:txBody>
      </p:sp>
      <p:sp>
        <p:nvSpPr>
          <p:cNvPr id="27" name="TextBox 26">
            <a:extLst>
              <a:ext uri="{FF2B5EF4-FFF2-40B4-BE49-F238E27FC236}">
                <a16:creationId xmlns:a16="http://schemas.microsoft.com/office/drawing/2014/main" xmlns="" id="{476A0973-735F-46AA-B0E3-F02D4DC873F8}"/>
              </a:ext>
            </a:extLst>
          </p:cNvPr>
          <p:cNvSpPr txBox="1"/>
          <p:nvPr/>
        </p:nvSpPr>
        <p:spPr>
          <a:xfrm>
            <a:off x="457200" y="1497358"/>
            <a:ext cx="4177783" cy="307777"/>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讯飞文化价值观体系</a:t>
            </a:r>
          </a:p>
        </p:txBody>
      </p:sp>
      <p:sp>
        <p:nvSpPr>
          <p:cNvPr id="28" name="TextBox 27">
            <a:extLst>
              <a:ext uri="{FF2B5EF4-FFF2-40B4-BE49-F238E27FC236}">
                <a16:creationId xmlns:a16="http://schemas.microsoft.com/office/drawing/2014/main" xmlns="" id="{7DD4C097-A6BA-48FD-AB35-FB2271ADFE5B}"/>
              </a:ext>
            </a:extLst>
          </p:cNvPr>
          <p:cNvSpPr txBox="1"/>
          <p:nvPr/>
        </p:nvSpPr>
        <p:spPr>
          <a:xfrm>
            <a:off x="7092280" y="1417802"/>
            <a:ext cx="1525286" cy="523220"/>
          </a:xfrm>
          <a:prstGeom prst="rect">
            <a:avLst/>
          </a:prstGeom>
          <a:noFill/>
        </p:spPr>
        <p:txBody>
          <a:bodyPr wrap="square" rtlCol="0" anchor="ctr">
            <a:spAutoFit/>
          </a:bodyPr>
          <a:lstStyle>
            <a:defPPr>
              <a:defRPr lang="en-US"/>
            </a:defPPr>
            <a:lvl1pPr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108" charset="-128"/>
                <a:cs typeface="+mn-cs"/>
              </a:defRPr>
            </a:lvl5pPr>
            <a:lvl6pPr marL="2286000" algn="l" defTabSz="914400" rtl="0" eaLnBrk="1" latinLnBrk="0" hangingPunct="1">
              <a:defRPr sz="2400" kern="1200">
                <a:solidFill>
                  <a:schemeClr val="tx1"/>
                </a:solidFill>
                <a:latin typeface="Arial"/>
                <a:ea typeface="ＭＳ Ｐゴシック" pitchFamily="108" charset="-128"/>
                <a:cs typeface="+mn-cs"/>
              </a:defRPr>
            </a:lvl6pPr>
            <a:lvl7pPr marL="2743200" algn="l" defTabSz="914400" rtl="0" eaLnBrk="1" latinLnBrk="0" hangingPunct="1">
              <a:defRPr sz="2400" kern="1200">
                <a:solidFill>
                  <a:schemeClr val="tx1"/>
                </a:solidFill>
                <a:latin typeface="Arial"/>
                <a:ea typeface="ＭＳ Ｐゴシック" pitchFamily="108" charset="-128"/>
                <a:cs typeface="+mn-cs"/>
              </a:defRPr>
            </a:lvl7pPr>
            <a:lvl8pPr marL="3200400" algn="l" defTabSz="914400" rtl="0" eaLnBrk="1" latinLnBrk="0" hangingPunct="1">
              <a:defRPr sz="2400" kern="1200">
                <a:solidFill>
                  <a:schemeClr val="tx1"/>
                </a:solidFill>
                <a:latin typeface="Arial"/>
                <a:ea typeface="ＭＳ Ｐゴシック" pitchFamily="108" charset="-128"/>
                <a:cs typeface="+mn-cs"/>
              </a:defRPr>
            </a:lvl8pPr>
            <a:lvl9pPr marL="3657600" algn="l" defTabSz="914400" rtl="0" eaLnBrk="1" latinLnBrk="0" hangingPunct="1">
              <a:defRPr sz="2400" kern="1200">
                <a:solidFill>
                  <a:schemeClr val="tx1"/>
                </a:solidFill>
                <a:latin typeface="Arial"/>
                <a:ea typeface="ＭＳ Ｐゴシック" pitchFamily="108"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rPr>
              <a:t>价值观与当前业务痛点</a:t>
            </a:r>
            <a:r>
              <a:rPr kumimoji="0" lang="zh-CN" altLang="en-US" sz="1400" b="1" i="0" u="none" strike="noStrike" kern="1200" cap="none" spc="0" normalizeH="0" baseline="0" noProof="0">
                <a:ln>
                  <a:noFill/>
                </a:ln>
                <a:solidFill>
                  <a:srgbClr val="FF0000"/>
                </a:solidFill>
                <a:effectLst/>
                <a:uLnTx/>
                <a:uFillTx/>
                <a:latin typeface="Microsoft YaHei UI" panose="020b0503020204020204" pitchFamily="34" charset="-122"/>
                <a:ea typeface="Microsoft YaHei UI" panose="020b0503020204020204" pitchFamily="34" charset="-122"/>
                <a:cs typeface="+mn-cs"/>
              </a:rPr>
              <a:t>呼应点</a:t>
            </a:r>
          </a:p>
        </p:txBody>
      </p:sp>
    </p:spTree>
    <p:extLst>
      <p:ext uri="{BB962C8B-B14F-4D97-AF65-F5344CB8AC3E}">
        <p14:creationId xmlns:p14="http://schemas.microsoft.com/office/powerpoint/2010/main" val="3706795005"/>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https://d.book118.com/506035153105010034</a:t>
            </a:r>
          </a:p>
        </p:txBody>
      </p:sp>
    </p:spTree>
  </p:cSld>
  <p:clrMapOvr>
    <a:masterClrMapping/>
  </p:clrMapOvr>
  <p:transition/>
  <p:timing/>
</p:sld>
</file>

<file path=ppt/tags/tag1.xml><?xml version="1.0" encoding="utf-8"?>
<p:tagLst xmlns:p="http://schemas.openxmlformats.org/presentationml/2006/main">
  <p:tag name="THINKCELLSHAPEDONOTDELETE" val="pDH3LEsNxg0eo4sOsC4nwTw"/>
</p:tagLst>
</file>

<file path=ppt/tags/tag2.xml><?xml version="1.0" encoding="utf-8"?>
<p:tagLst xmlns:p="http://schemas.openxmlformats.org/presentationml/2006/main">
  <p:tag name="THINKCELLSHAPEDONOTDELETE" val="pGDB9YoW2OEKChd3Zm46iDQ"/>
</p:tagLst>
</file>

<file path=ppt/tags/tag3.xml><?xml version="1.0" encoding="utf-8"?>
<p:tagLst xmlns:p="http://schemas.openxmlformats.org/presentationml/2006/main">
  <p:tag name="THINKCELLSHAPEDONOTDELETE" val="poCEFTXQfTkmGCEThRoBoeA"/>
</p:tagLst>
</file>

<file path=ppt/tags/tag4.xml><?xml version="1.0" encoding="utf-8"?>
<p:tagLst xmlns:p="http://schemas.openxmlformats.org/presentationml/2006/main">
  <p:tag name="THINKCELLSHAPEDONOTDELETE" val="p77Ny.PgIrkWgLPDJpxbHpw"/>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Template_01">
  <a:themeElements>
    <a:clrScheme name="Aon Color Scheme 2014">
      <a:dk1>
        <a:srgbClr val="000000"/>
      </a:dk1>
      <a:lt1>
        <a:srgbClr val="FFFFFF"/>
      </a:lt1>
      <a:dk2>
        <a:srgbClr val="E11B22"/>
      </a:dk2>
      <a:lt2>
        <a:srgbClr val="4D4F53"/>
      </a:lt2>
      <a:accent1>
        <a:srgbClr val="F0AB00"/>
      </a:accent1>
      <a:accent2>
        <a:srgbClr val="7AB800"/>
      </a:accent2>
      <a:accent3>
        <a:srgbClr val="5EB6E4"/>
      </a:accent3>
      <a:accent4>
        <a:srgbClr val="0039A6"/>
      </a:accent4>
      <a:accent5>
        <a:srgbClr val="6E267B"/>
      </a:accent5>
      <a:accent6>
        <a:srgbClr val="D3CD8B"/>
      </a:accent6>
      <a:hlink>
        <a:srgbClr val="E11B22"/>
      </a:hlink>
      <a:folHlink>
        <a:srgbClr val="E11B22"/>
      </a:folHlink>
    </a:clrScheme>
    <a:fontScheme name="Aon_PowerPoint_Template_NoImage-3-0">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Aon_PowerPoint_Template_NoImage-3-0 1">
        <a:dk1>
          <a:srgbClr val="000000"/>
        </a:dk1>
        <a:lt1>
          <a:srgbClr val="FFFFFF"/>
        </a:lt1>
        <a:dk2>
          <a:srgbClr val="5EB6E4"/>
        </a:dk2>
        <a:lt2>
          <a:srgbClr val="4D4F53"/>
        </a:lt2>
        <a:accent1>
          <a:srgbClr val="C9CAC8"/>
        </a:accent1>
        <a:accent2>
          <a:srgbClr val="7AB800"/>
        </a:accent2>
        <a:accent3>
          <a:srgbClr val="FFFFFF"/>
        </a:accent3>
        <a:accent4>
          <a:srgbClr val="000000"/>
        </a:accent4>
        <a:accent5>
          <a:srgbClr val="E1E1E0"/>
        </a:accent5>
        <a:accent6>
          <a:srgbClr val="6EA600"/>
        </a:accent6>
        <a:hlink>
          <a:srgbClr val="F0AB00"/>
        </a:hlink>
        <a:folHlink>
          <a:srgbClr val="D3CD8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on-ppt-guide-Print-LTR" id="{A29B8F40-E6B6-4D01-87FF-6169DAF6AF30}" vid="{C28A8C01-0158-4710-9B49-993913FEEB3A}"/>
    </a:ext>
  </a:extLst>
</a:theme>
</file>

<file path=ppt/theme/theme3.xml><?xml version="1.0" encoding="utf-8"?>
<a:theme xmlns:r="http://schemas.openxmlformats.org/officeDocument/2006/relationships" xmlns:a="http://schemas.openxmlformats.org/drawingml/2006/main" name="2_Template_01">
  <a:themeElements>
    <a:clrScheme name="Aon Color Scheme 2014">
      <a:dk1>
        <a:srgbClr val="000000"/>
      </a:dk1>
      <a:lt1>
        <a:srgbClr val="FFFFFF"/>
      </a:lt1>
      <a:dk2>
        <a:srgbClr val="E11B22"/>
      </a:dk2>
      <a:lt2>
        <a:srgbClr val="4D4F53"/>
      </a:lt2>
      <a:accent1>
        <a:srgbClr val="F0AB00"/>
      </a:accent1>
      <a:accent2>
        <a:srgbClr val="7AB800"/>
      </a:accent2>
      <a:accent3>
        <a:srgbClr val="5EB6E4"/>
      </a:accent3>
      <a:accent4>
        <a:srgbClr val="0039A6"/>
      </a:accent4>
      <a:accent5>
        <a:srgbClr val="6E267B"/>
      </a:accent5>
      <a:accent6>
        <a:srgbClr val="D3CD8B"/>
      </a:accent6>
      <a:hlink>
        <a:srgbClr val="E11B22"/>
      </a:hlink>
      <a:folHlink>
        <a:srgbClr val="E11B22"/>
      </a:folHlink>
    </a:clrScheme>
    <a:fontScheme name="Aon_PowerPoint_Template_NoImage-3-0">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Aon_PowerPoint_Template_NoImage-3-0 1">
        <a:dk1>
          <a:srgbClr val="000000"/>
        </a:dk1>
        <a:lt1>
          <a:srgbClr val="FFFFFF"/>
        </a:lt1>
        <a:dk2>
          <a:srgbClr val="5EB6E4"/>
        </a:dk2>
        <a:lt2>
          <a:srgbClr val="4D4F53"/>
        </a:lt2>
        <a:accent1>
          <a:srgbClr val="C9CAC8"/>
        </a:accent1>
        <a:accent2>
          <a:srgbClr val="7AB800"/>
        </a:accent2>
        <a:accent3>
          <a:srgbClr val="FFFFFF"/>
        </a:accent3>
        <a:accent4>
          <a:srgbClr val="000000"/>
        </a:accent4>
        <a:accent5>
          <a:srgbClr val="E1E1E0"/>
        </a:accent5>
        <a:accent6>
          <a:srgbClr val="6EA600"/>
        </a:accent6>
        <a:hlink>
          <a:srgbClr val="F0AB00"/>
        </a:hlink>
        <a:folHlink>
          <a:srgbClr val="D3CD8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on-ppt-guide-Print-LTR" id="{A29B8F40-E6B6-4D01-87FF-6169DAF6AF30}" vid="{C28A8C01-0158-4710-9B49-993913FEEB3A}"/>
    </a:ext>
  </a:extLst>
</a:theme>
</file>

<file path=ppt/theme/theme4.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261</Paragraphs>
  <Slides>16</Slides>
  <Notes>1</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ＭＳ Ｐゴシック</vt:lpstr>
      <vt:lpstr>微软雅黑</vt:lpstr>
      <vt:lpstr>Wingdings</vt:lpstr>
      <vt:lpstr>Times New Roman</vt:lpstr>
      <vt:lpstr>宋体</vt:lpstr>
      <vt:lpstr>华文楷体</vt:lpstr>
      <vt:lpstr>Microsoft YaHei</vt:lpstr>
      <vt:lpstr>Microsoft YaHei UI</vt:lpstr>
      <vt:lpstr>Office Theme</vt:lpstr>
      <vt:lpstr>科大讯飞领导力模型优化工作方法和安排说明</vt:lpstr>
      <vt:lpstr>领导力模型建模研讨会日程</vt:lpstr>
      <vt:lpstr>项目背景及模型构建方法</vt:lpstr>
      <vt:lpstr>干部子模块项目整体规划概览</vt:lpstr>
      <vt:lpstr>项目细分规划（3月份）</vt:lpstr>
      <vt:lpstr>项目细分规划（4月份）</vt:lpstr>
      <vt:lpstr>项目背景及模型构建方法</vt:lpstr>
      <vt:lpstr>欢迎参加工作坊</vt:lpstr>
      <vt:lpstr>在本次工作坊中，我们如何合作</vt:lpstr>
      <vt:lpstr>理论简览</vt:lpstr>
      <vt:lpstr>方法论简览：胜任能力构建</vt:lpstr>
      <vt:lpstr>目前讯飞在领导力素质上的探索实践</vt:lpstr>
      <vt:lpstr>讯飞模型优化方法：前期项目组根据战略业务分析、行业对标形成了后续共识的输入材料和初步的能力指标框架，后续将通过三步共识修订成稿</vt:lpstr>
      <vt:lpstr>战略分析：讯飞三大关键战略举措对各级管理者提出了新的要求</vt:lpstr>
      <vt:lpstr>文化价值观与业务痛点分析讯飞文化价值观体系与当前业务痛点相呼应，需在领导力素质中承接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2024-09-03T13:33:14.501</cp:lastPrinted>
  <dcterms:created xsi:type="dcterms:W3CDTF">2024-09-03T05:33:14Z</dcterms:created>
  <dcterms:modified xsi:type="dcterms:W3CDTF">2024-09-03T05:33:17Z</dcterms:modified>
</cp:coreProperties>
</file>