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7DFC1-2E96-4942-8359-6E785CE6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D4430-8217-49C7-A92A-078E8716D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AAB1B-F52C-407B-BC99-50D3087D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E9EB5-5C8B-4C32-8AAB-F5C9772F5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3951B-B990-4B6E-96EB-BBDA26B7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6098C-9AC2-4F98-B7A4-DF1FA117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B9554-4ED8-4098-84D8-429069F7C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3B247-D9F6-4B96-8DA9-ECFA6E39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38841-DE12-4272-8DB7-08974035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88B6-81E0-476E-812F-34F773DE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DC838-E371-4FD2-AE46-A80CC1C2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400000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新生儿呛奶预防及处理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新生儿呛奶的预防与日常护理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新生儿呛奶的误区与注意事项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新生儿呛奶的相关知识扩展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呛奶是指新生儿在吃奶过程中或吃奶后出现咳嗽、吐奶、呼吸困难等症状。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呛奶可能是由于新生儿吞咽功能发育不完善、喂奶姿势不当、喂奶过急、胃食管反流等原因导致。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呛奶的定义与原因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呛奶可能导致新生儿呼吸困难，严重时可能引起窒息。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625" b="1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31" r="703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反复呛奶可能导致吸入性肺炎，表现为发热、咳嗽、气促等症状。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频繁呛奶可能导致新生儿食欲减退，影响营养摄入。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呛奶对新生儿的影响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由于喂奶姿势不当或喂奶过急引起，呛奶量较少，一般可自行缓解。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由于胃食管反流或喂奶时哭闹引起，呛奶量较大，可能导致呼吸困难、窒息等严重后果。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新生儿呛奶的常见类型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严重呛奶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普通呛奶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75" r="105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正确的哺乳姿势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宝宝的下颌应紧贴母亲的乳房，确保宝宝的嘴完全包裹住乳头和乳晕。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母亲应采取坐姿，使宝宝的头、身体呈一条直线，脸贴着乳房，鼻子对着乳头。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合理控制哺乳量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母亲应观察宝宝的吞咽节奏，根据宝宝的吞咽声来控制哺乳速度。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如果宝宝吞咽过快或过慢，母亲可以暂时停止哺乳，调整哺乳姿势或稍后再喂。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母亲应定期检查自己的母乳是否充足、颜色是否正常。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如果母乳质量不佳，母亲应调整饮食，增加营养摄入，以提高母乳质量。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定期检查母乳质量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避免在新生儿哭泣或大笑时哺乳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新生儿哭泣或大笑时，容易吸进空气，导致呛奶。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如果宝宝哭泣或大笑，母亲应先安抚宝宝的情绪，待宝宝平静后再进行哺乳。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新生儿呛奶的处理方法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轻微呛奶的处理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轻微呛奶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宝宝偶尔发生轻微呛奶，通常是由于喂奶过快或姿势不当所致。此时应立即停止喂奶，将宝宝竖直抱起，轻轻拍背，帮助宝宝排出奶水。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调整喂奶姿势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确保喂奶姿势正确，母乳喂养时应将宝宝的头和身体紧密贴合，人工喂养时奶瓶不应过于倾斜，避免奶水过急。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控制喂奶速度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如使用奶瓶喂奶，可选择带有调节装置的奶嘴，控制奶水的流速，避免过快。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243" r="52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856" r="585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如果宝宝发生严重呛奶，出现呼吸困难、面色青紫、剧烈咳嗽等症状，应立即采取急救措施。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严重呛奶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将宝宝迅速抱起，头部略低于身体，轻轻拍背，以利于奶水流出。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迅速抱起宝宝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如宝宝无法自主咳嗽，可用手指轻刺激宝宝的喉咙，帮助宝宝咳出奶水。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刺激宝宝咳嗽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如宝宝呛奶症状严重或持续时间较长，应立即前往医院就诊。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严重呛奶的处理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https://d.book118.com/506040000004010050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2024-09-15T01:45:42.451</cp:lastPrinted>
  <dcterms:created xsi:type="dcterms:W3CDTF">2024-09-14T17:45:42Z</dcterms:created>
  <dcterms:modified xsi:type="dcterms:W3CDTF">2024-09-14T17:45:44Z</dcterms:modified>
</cp:coreProperties>
</file>