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AD35B-5D8A-4FDC-809A-888BA100A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6F112-FE70-47A6-8D68-A91DF8D9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A2321-AD0B-414E-AAF8-EE962722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4C6A3-5AF7-412F-9B03-37A90E725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27034-ADD6-4B4E-9F21-54430701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F4234-CF4A-443D-81AD-3CDDFDDC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F1215-F12F-43E8-B9C0-652E1FC4A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4DEE0-3329-483D-A808-B51181DC0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4FD14-F7F6-4FCF-BA60-C93858519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2D5D-21E9-4AAE-ADEE-34D688E82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AE4FC-C833-4C9A-A152-05C745530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044005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大学生心理课互动游戏课件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互动游戏介绍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心理知识讲解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游戏与心理知识的结合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互动游戏的效果评估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提高大学生的心理素质和应对压力的能力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增强大学生对心理学的兴趣和认识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培养大学生的人际交往和沟通能力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493" r="549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通过游戏的方式，让大学生更加深入地理解和体验心理学知识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通过互动游戏，促进大学生之间的交流和合作，提高人际交往能力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游戏可以帮助大学生释放压力，增强心理调适能力，提高心理健康水平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互动游戏介绍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培养沟通理解能力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学生通过观察和猜测，理解同伴的肢体语言和口头表达，培养沟通中的理解能力。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游戏一：心有灵犀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提高情绪认知能力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学生通过观察和猜测同伴的情绪状态，增强对自身情绪和他人的情绪的认知能力。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游戏二：情绪猜谜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培养信任与合作精神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学生通过背摔的方式，体验信任与被信任的感觉，培养团队合作的精神。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游戏三：信任背摔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99" r="242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游戏四：团队拼图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学生通过分工合作完成拼图任务，提升团队协作能力和沟通能力。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https://d.book118.com/506044005110010031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2024-08-29T21:59:34.669</cp:lastPrinted>
  <dcterms:created xsi:type="dcterms:W3CDTF">2024-08-29T13:59:34Z</dcterms:created>
  <dcterms:modified xsi:type="dcterms:W3CDTF">2024-08-29T13:59:36Z</dcterms:modified>
</cp:coreProperties>
</file>