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57E21-7F16-465E-AEDA-D337C9DC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A258-6490-4827-B831-6D4EB83D1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5863B-EB8A-4E37-84F1-7DFE3F69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B6D98-D66E-4D6D-A4DC-1E8E23C2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7C7A97-3A08-483F-B7A6-F710268E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664A9-B07E-4D53-8F2D-5B71F023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66BAF-7085-4B48-8E66-806AFBCAB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1913F-7B7D-486D-8D86-870037FA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114B4-FD3D-49FB-A175-B589ED39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00740-8746-4A9B-99A7-35099260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0E52-E9A6-4D96-9E40-D4249DAB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44242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选择一种企业法律形态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企业法律形态概述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有限责任公司法律形态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股份有限公司法律形态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合伙企业法律形态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个人独资企业法律形态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不同法律形态对比分析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企业法律形态概述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企业法律形态是指企业在法律上的存在形式，决定了企业的组织结构、运营方式、责任承担以及税收等方面的问题。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根据不同的法律体系和标准，企业法律形态可分为独资企业、合伙企业、公司制企业等。其中，公司制企业又可进一步分为有限责任公司、股份有限公司等。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6" b="5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企业法律形态定义与分类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由个人出资经营，所有者对企业债务承担无限责任。适用于规模较小、业务简单的企业。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独资企业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由两个或多个自然人共同出资经营，合伙人对企业债务承担无限连带责任。适用于需要共同合作、共同承担风险的企业。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合伙企业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股东以其出资额为限对公司承担责任，公司以其全部资产对公司的债务承担责任。适用于中小规模企业，可降低股东风险。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公司资本划分为等额股份，股东以其所持股份为限对公司承担责任。适用于大型企业，便于融资和扩张。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股份有限公司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不同法律形态特点及适用场景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选择合适的法律形态可以降低企业运营过程中的法律风险，保护投资者和债权人的利益。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不同法律形态的企业在决策、管理、运营等方面存在差异，选择适合的法律形态可以提高企业运营效率。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部分法律形态的企业更容易获得投资者的信任和资金支持，有利于企业发展和扩张。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便于融资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不同法律形态的企业在税收方面可能存在差异，选择合适的法律形态可以降低企业税负，提高盈利能力。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选择合适法律形态重要性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有限责任公司法律形态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有限责任公司的特点是公司具有独立的法人资格，股东享有公司经营和决策的参与权，但不对公司债务承担个人责任。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相比于其他企业法律形态，有限责任公司具有较高的灵活性和适应性，适用于不同规模和类型的企业。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有限责任公司是一种企业法律形态，其股东对公司债务承担有限责任。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有限责任公司基本概念及特点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设立有限责任公司需要满足一定的条件，如股东人数、注册资本、公司章程等。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设立程序包括公司名称预先核准、制定公司章程、股东出资验资、申请设立登记等步骤。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919" b="59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在设立过程中，需要注意遵守相关法律法规和规范性文件的要求，确保设立程序的合法性和有效性。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55" b="184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设立条件与程序解析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有限责任公司股东享有公司经营和决策的参与权、收益权、处置权等权利。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股东需要履行出资义务、遵守公司章程、不得滥用股东权利等义务。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在公司运营过程中，股东需要积极参与公司决策和管理，促进公司的健康发展。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股东权利与义务梳理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有限责任公司需要建立健全的运营管理制度，包括财务管理、人力资源管理、市场营销管理等方面。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在运营管理过程中，需要注意防范各种风险，如市场风险、财务风险、法律风险等。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为了防范风险，公司需要制定完善的风险管理制度和应急预案，加强内部审计和风险控制，确保公司的稳健运营。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运营管理及风险防范措施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股份有限公司法律形态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股份有限公司基本概念及特点介绍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股份有限公司是指全部资本分为等额股份，股东以其认购的股份为限对公司承担责任，公司以其全部财产对公司债务承担责任的企业法人。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主要特点包括：股份发行和转让的公开性、自由性；股东责任的有限性；公司经营状况的公开性；公司信用基础的资合性。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人符合法定人数；发起人认购和募集的股本达到法定资本最低限额；股份发行、筹办事项符合法律规定；发起人制订公司章程，采用募集方式设立的经创立大会通过；有公司名称，建立符合股份有限公司要求的组织机构；有公司住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签订发起人协议；制定公司章程；认购公司股份；缴纳股款；组建公司机构；申请设立登记。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设立条件与程序详细说明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股东会并根据其出资份额享有表决权；查阅公司章程、股东会会议记录和财务会计报告，对公司的经营提出建议或者质询；选举和被选举为董事会成员、监事会成员；按照出资比例分取红利；公司新增资本时，股东可以优先认缴出资；公司解散后，依法分得公司的剩余财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股东义务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遵守公司章程；按期缴纳所认缴的出资；对公司债务负有限责任；不得滥用股东权利损害公司或者其他股东的利益等。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股东权利与义务对比分析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https://d.book118.com/506044242151010054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2024-09-21T20:35:20.680</cp:lastPrinted>
  <dcterms:created xsi:type="dcterms:W3CDTF">2024-09-21T12:35:20Z</dcterms:created>
  <dcterms:modified xsi:type="dcterms:W3CDTF">2024-09-21T12:35:22Z</dcterms:modified>
</cp:coreProperties>
</file>