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8E9339-E752-46F0-8D1A-774EED4FC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D4611B-D923-4036-9F0B-9FD407FB5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C96D07-DE00-4982-926C-157488762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7CED21-C586-445B-8DA2-98C6AD403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48DA0E-F654-44CC-A5DD-5F72343FDC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EC8777-BFE3-4BD6-AA4E-273B207B86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14E528-370C-4059-9A02-698EC93A47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E0E526-9649-42BF-8C5D-872F2B8B9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72E44E-FB0C-4EEC-8AF4-F96AEAA92C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2DF148-4DA5-4207-A231-99519207E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7C4F2-464C-4374-A426-F780185F2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050101141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《细菌性毛囊炎、疖、痈基层诊疗指南（2023年）》解读</a:t>
            </a:r>
          </a:p>
        </p:txBody>
      </p:sp>
      <p:sp>
        <p:nvSpPr>
          <p:cNvPr id="3" name="TextBox 3"/>
          <p:cNvSpPr txBox="1"/>
          <p:nvPr/>
        </p:nvSpPr>
        <p:spPr>
          <a:xfrm>
            <a:off x="2084071" y="4751645"/>
            <a:ext cx="8029575" cy="3905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汇报人：xxx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指南概述与背景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细菌性毛囊炎诊疗要点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疖和痈的诊疗策略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基层医疗机构在防治中的作用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并发症的预防与处理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指南概述与背景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规范诊疗行为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该指南旨在为基层医生提供细菌性毛囊炎、疖、痈的规范化诊疗方法，提高诊疗水平，减少误诊误治。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促进分级诊疗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通过指南的推广和应用，有助于实现细菌性毛囊炎、疖、痈的分级诊疗，合理分配医疗资源，减轻患者负担。</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提升基层医生能力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指南强调了基层医生在细菌性毛囊炎、疖、痈诊疗中的重要作用，通过培训和指导，提升基层医生的诊疗能力。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与国内其他指南的互补</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与国内已有的皮肤病诊疗指南相比，该指南更加专注于细菌性毛囊炎、疖、痈的诊疗，形成了良好的互补关系。</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创新性与实用性并重</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在借鉴国际经验的同时，该指南注重创新性和实用性，提出了一系列适合我国国情的诊疗方法和建议。</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国际指南参考</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在制定过程中，该指南参考了国际先进的皮肤病诊疗指南，结合我国实际情况进行了本土化改造。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国内外相关指南比较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个体化治疗原则的强调</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指南强调了个体化治疗原则在细菌性毛囊炎、疖、痈诊疗中的重要性，提倡根据患者的具体情况制定个性化的治疗方案。</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基层医生培训与教育</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为了提高基层医生的诊疗能力，该指南还提供了详细的培训和教育内容，包括理论知识、实践技能和患者沟通技巧等。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病原菌诊断与治疗的更新</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根据最新的研究进展和临床实践，该指南对细菌性毛囊炎、疖、痈的病原菌诊断与治疗进行了更新和完善。</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更新内容与亮点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细菌性毛囊炎诊疗要点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01" r="320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001" r="3200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150" r="311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细菌性毛囊炎是由细菌感染毛囊引起的炎症性疾病。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根据病程可分为急性和慢性两种；根据感染细菌不同，可分为金黄色葡萄球菌性毛囊炎、表皮葡萄球菌性毛囊炎等。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细菌性毛囊炎定义及分类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临床表现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细菌性毛囊炎常表现为毛囊性丘疹、脓疱，可伴有疼痛或瘙痒。炎症严重时，可伴有发热和淋巴结肿大。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诊断依据</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根据典型的临床表现和实验室检查，如脓液细菌培养、药敏试验等结果进行诊断。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991" r="2499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治疗细菌性毛囊炎的原则是杀菌、消炎、干燥。轻度患者可外用药物治疗，中重度患者需口服药物治疗。</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治疗原则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如莫匹罗星软膏、夫西地酸乳膏等，具有抗菌消炎作用。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外用药物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如头孢类、青霉素类抗生素等，需根据药敏试验结果选择敏感抗生素进行治疗。</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口服药物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如维A酸类药物可调节毛囊角化过程，有助于减轻症状。</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其他药物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治疗原则及药物选择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疖和痈的诊疗策略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疖的定义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疖是一种由金黄色葡萄球菌等细菌感染引起的毛囊深部及周围组织的化脓性炎症。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痈的定义</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痈是由多个相邻毛囊及其周围组织同时发生急性细菌性化脓性炎症，多由金黄色葡萄球菌感染引起。</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鉴别诊断</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疖和痈需与痤疮、毛囊炎、汗腺炎、皮肤皲裂等皮肤病进行鉴别诊断。</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疖和痈的定义及鉴别诊断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疖初起为毛囊性炎性丘疹，基底浸润明显，后炎症向周围扩展，形成质硬结节，伴红肿热痛。数天后中央变软，有波动感，顶部出现黄白色点状脓栓，脓栓脱落后有脓血和坏死组织排出，后炎症逐渐消退而愈合。痈则表现为局部皮肤硬肿、热痛，呈紫红色，破溃后呈蜂窝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根据病变范围、深度、全身症状等评估严重程度。轻度可仅表现为局部红肿热痛，重度可出现发热、头痛等全身症状，甚至引发败血症或脓毒血症。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严重程度评估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临床表现与严重程度评估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https://d.book118.com/506050101141010043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2024-09-11T14:32:43.370</cp:lastPrinted>
  <dcterms:created xsi:type="dcterms:W3CDTF">2024-09-11T06:32:43Z</dcterms:created>
  <dcterms:modified xsi:type="dcterms:W3CDTF">2024-09-11T06:32:45Z</dcterms:modified>
</cp:coreProperties>
</file>