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36ACE-8012-4666-A72F-AD47000CB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FB526-1B9A-4F9C-B140-67BD230F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98999-7E76-476B-926F-09AEEC97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5FB61-1A68-4CE5-A661-F411E08A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5D6D6-F903-4207-84D3-4BABBC27D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EC87C-80B7-412C-A3F9-BADACC969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44A9E-10B8-45ED-B8FC-0ABBDF01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66819-E67B-49A5-B0E4-3059D6D1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B2B84-E0A8-476E-B643-8E800C76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0D561-9CAB-4869-BE42-A42B44BE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1822-C487-46C8-873D-7A810314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5110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智慧园区建设的国际对比研究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国际智慧园区建设现状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国内外智慧园区建设对比分析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智慧园区是运用物联网、大数据、云计算等新一代信息技术，实现园区智能化管理与服务的新型园区。它具有信息化、智能化、绿色化、服务化等特点，是城市发展的重要组成部分。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快速发展和城市化进程的加速推进，传统园区已无法满足现代产业发展的需求。智慧园区建设能够提高园区运营效率、降低企业成本、促进产业升级和可持续发展，对于提升城市竞争力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智慧园区概念及特点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智慧园区建设的必要性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国外研究现状及趋势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智慧园区建设起步较早，主要集中在欧美等发达国家。相关研究涉及智慧园区的概念、技术、应用等方面，形成了较为完善的理论体系和实践经验。未来，国外智慧园区建设将更加注重技术创新、应用拓展和标准化建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国内研究现状及趋势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智慧园区建设近年来发展迅速，政府和企业纷纷加大投入力度。相关研究主要集中在智慧园区的规划、设计、实施等方面，取得了一定的成果。未来，国内智慧园区建设将更加注重政策支持、产业协同和标准化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本研究旨在通过对国内外智慧园区建设的对比分析，总结智慧园区建设的经验教训，为我国智慧园区的规划、设计、实施和管理提供借鉴和参考。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本研究采用文献综述、案例分析、比较分析等研究方法，对国内外智慧园区建设的理论成果和实践经验进行深入剖析和探讨。同时，结合我国实际情况，提出针对性的政策建议和发展策略。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智慧园区的定义与特点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智慧园区是一种运用先进的信息通信技术（ICT）和智能化技术，对园区内的各类资源进行高效整合和优化配置，实现园区管理、服务、运营等方面的智能化、网络化、信息化和可持续发展的新型园区。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化、服务化等特点。通过ICT技术和智能化技术的应用，实现园区内各类信息的实时感知、传递和处理，提高园区管理和服务效率；同时，智慧园区注重环保、节能、可持续发展等方面，打造绿色生态园区；此外，智慧园区还提供多样化、个性化的服务，满足企业和员工的不同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具有智能感知、智能分析、智能控制、智能服务等功能。通过智能感知技术，实现对园区内各类资源的实时监测和数据采集；通过智能分析技术，对采集的数据进行深度挖掘和分析，为园区管理和决策提供科学依据；通过智能控制技术，实现对园区内各类设施的远程控制和自动化管理；通过智能服务技术，提供便捷、高效、个性化的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提供多样化的服务，包括政务服务、企业服务、员工服务、物业服务等。政务服务方面，提供政策咨询、项目申报、行政审批等一站式服务；企业服务方面，提供技术支持、市场拓展、融资服务等；员工服务方面，提供餐饮住宿、休闲娱乐、健康医疗等全方位服务；物业服务方面，提供安保消防、绿化保洁、设备维护等基础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智慧园区的功能与服务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数字化阶段。该阶段主要实现园区内各类信息的数字化处理和存储，为后续的智能化发展奠定基础。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网络化阶段。该阶段通过建设园区内部局域网和外部广域网，实现信息的实时传递和共享，提高信息传递效率。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智能化阶段。该阶段运用先进的信息通信技术（ICT）和智能化技术，对园区内的各类资源进行高效整合和优化配置，实现园区管理、服务、运营等方面的智能化。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智慧化阶段。该阶段是智慧园区发展的高级阶段，通过大数据、云计算、物联网等技术的深度融合应用，实现园区的全面智慧化。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第四阶段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国际智慧园区建设现状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北美地区智慧园区建设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先进的基础设施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北美地区在智慧园区建设中，注重先进的基础设施建设，包括高速互联网、物联网、云计算等技术的广泛应用。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北美地区的智慧园区以创新驱动为核心理念，通过集聚高端人才、科研机构和企业等资源，推动技术创新和产业升级。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政府通过制定相关政策和提供资金支持，鼓励智慧园区的发展，同时加强与私营部门的合作，形成公私合营的运作模式。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欧洲智慧园区在智能化技术应用方面处于领先地位，如智能交通、智能电网、智能建筑等。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欧洲地区的智慧园区建设强调绿色可持续发展，注重环保、节能、资源循环利用等方面的规划和实施。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产城融合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欧洲智慧园区注重产业与城市融合发展，通过优化城市空间布局、完善城市功能、提升城市品质等措施，实现产业、城市和人之间的和谐发展。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欧洲地区智慧园区建设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亚洲地区的智慧园区建设多由政府主导，政府通过制定发展规划、提供政策支持和资金扶持等方式推动智慧园区的发展。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亚洲智慧园区的发展呈现多元化趋势，既有以高新技术产业为主导的园区，也有以传统产业升级和转型为重点的园区。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亚洲智慧园区注重跨界合作，包括产学研合作、国际合作等，通过跨界合作促进技术创新和产业升级。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亚洲地区智慧园区建设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国内外智慧园区建设对比分析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https://d.book118.com/506051103030010040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2024-09-06T08:27:01.412</cp:lastPrinted>
  <dcterms:created xsi:type="dcterms:W3CDTF">2024-09-06T00:27:01Z</dcterms:created>
  <dcterms:modified xsi:type="dcterms:W3CDTF">2024-09-06T00:27:03Z</dcterms:modified>
</cp:coreProperties>
</file>