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98AAA-94A3-4DCE-A8DB-233694255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67377-B93F-4177-BBB4-30914601E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8E5A6-53B6-4743-84B5-297D23ECA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F8D81-2DF5-4C27-BCC5-6DA8B2883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BDDB50-63CD-444E-8B97-D91271157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EAB8C9-4B87-4B61-A544-1C9FD279E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8D15FE-28B2-40A6-B0EC-65A2831C5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D3C6E-3698-48E7-B7B4-FD4D91E9C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50B66-81D1-467B-89A7-0FD2AC6AC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59B2F-0857-477E-88E1-DCB65B90F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1DAB5-05EC-4267-A625-C76BCEE4F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5222104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5550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脊柱关节炎靶向药物治疗</a:t>
            </a:r>
          </a:p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08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脊柱关节炎病理生理及发病机制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靶向药物治疗原理及作用机制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临床实践中靶向药物治疗策略选择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脊柱关节炎靶向药物治疗效果评价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脊柱关节炎是一类以累及脊柱和外周关节，或者关节及韧带和肌腱为主要表现的慢性炎症性风湿性疾病。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脊柱关节炎包括强直性脊柱炎、反应性关节炎、银屑病关节炎、炎症性肠病性关节炎、幼年脊柱关节炎以及未分化脊柱关节炎等。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脊柱关节炎的常见症状包括腰背痛、晨僵、交替性臀部疼痛、外周关节肿痛、葡萄膜炎、银屑病皮疹等。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脊柱关节炎概述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靶向药物定义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靶向药物是指被赋予了靶向能力的药物或其制剂，其目的是使药物或其载体能瞄准特定的病变部位，并在目标部位蓄积或释放有效成分。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靶向药物治疗脊柱关节炎现状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近年来，随着对脊柱关节炎发病机制研究的深入，针对特定靶点的靶向药物不断问世，为脊柱关节炎的治疗提供了新的选择。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靶向药物治疗意义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靶向药物治疗能够更精确地作用于病变部位，减少药物副作用，提高治疗效果，改善患者生活质量。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靶向药物治疗现状及意义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专家共识定义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专家共识是指针对某一专业领域的问题，由该领域内的专家经过充分讨论和交流后达成的共识性意见。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专家共识解读脊柱关节炎靶向药物治疗目的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本次专家共识旨在规范脊柱关节炎靶向药物的使用，提高治疗效果，减少药物副作用，改善患者生活质量。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专家共识意义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共识的解读，可以加深临床医生对脊柱关节炎靶向药物治疗的认识和理解，更好地指导临床实践，提高医疗质量和安全。同时，也为患者提供了更为科学、规范的治疗方案，有助于提高患者的生活质量和预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专家共识目的与意义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脊柱关节炎病理生理及发病机制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骨质破坏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长期的炎症刺激可导致关节骨质破坏，表现为骨侵蚀、关节间隙狭窄和关节畸形。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韧带和肌腱附着点炎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脊柱关节炎常伴随韧带和肌腱附着点的炎症，引起局部疼痛和压痛。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关节炎症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脊柱关节炎的主要病理生理特点是关节滑膜和关节周围组织的炎症，导致关节肿胀、疼痛和功能受限。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脊柱关节炎具有一定的家族聚集性，与某些遗传基因（如HLA-B27）的关联较强。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免疫异常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免疫系统的异常激活在脊柱关节炎的发病中起重要作用，包括T细胞、B细胞和自身抗体的参与。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某些环境因素如感染、创伤、内分泌因素等可能诱发或加重脊柱关节炎。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发病机制探讨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脊柱关节炎的典型临床表现包括腰背痛、晨僵、外周关节炎、附着点炎、眼炎等。此外，还可出现全身症状如发热、乏力等。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关节炎的诊断主要依据临床表现、影像学检查和实验室检查。临床表现包括上述症状和体征；影像学检查如X线、MRI等可显示关节骨质破坏和软组织炎症；实验室检查可发现炎症指标（如C反应蛋白、血沉）升高和自身抗体阳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靶向药物治疗原理及作用机制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靶向药物种类及作用原理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生物制剂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通过模拟或干扰生物体内的某些生物过程，从而抑制炎症反应和关节破坏。如肿瘤坏死因子（TNF）抑制剂，可阻断TNF在炎症反应中的作用。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小分子靶向药物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针对特定的分子靶点，通过抑制或激活相关信号通路来调节免疫反应。如JAK抑制剂，可阻断JAK-STAT信号通路，减少炎症因子的产生。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JAK抑制剂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如托法替尼、巴瑞替尼等，可用于治疗对TNF抑制剂反应不佳的患者，具有较快的起效时间和良好的疗效。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IL-17抑制剂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如司库奇尤单抗、依奇珠单抗等，主要用于治疗银屑病关节炎等自身免疫性疾病，可显著改善皮肤症状和关节功能。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TNF抑制剂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如英夫利西单抗、阿达木单抗等，主要用于中重度脊柱关节炎患者，可快速控制炎症，减轻疼痛。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针对不同靶点药物介绍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https://d.book118.com/506052221044010033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2024-09-01T19:09:18.337</cp:lastPrinted>
  <dcterms:created xsi:type="dcterms:W3CDTF">2024-09-01T11:09:18Z</dcterms:created>
  <dcterms:modified xsi:type="dcterms:W3CDTF">2024-09-01T11:09:20Z</dcterms:modified>
</cp:coreProperties>
</file>