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6E1B1-AAEE-457C-B656-1A3819C51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02065-60D5-457A-8402-C31B1CAD5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A2AF5-215A-4F54-89F7-56B729D4F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92633-C1F3-458D-9D8D-EADBF4387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77D7CA-4E89-460A-98E7-7A4CF1647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E68CE1-C619-404B-AEAD-5301C6DFB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286EC4-176D-4D54-A3A7-E4A808368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45781-EE0A-41C9-9F50-4DCB12A30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E3F0A-5B56-4F24-A180-95E91F711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F1086-FFC4-417D-BB4D-445373624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D6639-325A-480B-B740-6E323C387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03011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产妇用药对胎儿的影响\n## 1.孕产妇用药的基本概念与分类\n### 1.1孕产妇用药的定义与意义\n### 1.2孕产妇用药的分类与特点\n### 1.3孕产妇用药的常用药物及作用\n## 2.孕产妇用药对胎儿的影响因素\n### 2.1药物成分与胎儿影响\n### 2.2用药时间与胎儿影响\n### 2.3药物剂量与胎儿影响\n## 3.孕产妇用药对胎儿的不良影响\n### 3.1胎儿生长发育异常\n### 3.2胎儿器官功能障碍\n### 3.3胎儿神经系统发育异常\n## 4.孕产妇用药对胎儿的潜在影响\n### 4.1药物对胎儿长期影响的评估\n### 4.2药物对胎儿生殖系统的影响\n### 4.3药物对胎儿免疫系统的影响\n## 5.孕产妇用药的合理性与安全性\n### 5.1孕产妇用药的合理选择\n### 5.2孕产妇用药的安全性评估\n### 5.3孕产妇用药的监测与调整\n## 6.孕产妇用药对胎儿的防护措施\n### 6.1孕产妇用药的孕期管理\n### 6.2孕产妇用药的分娩期管理\n### 6.3孕产妇用药的哺乳期管理\n## 7.孕产妇用药对胎儿影响的研究进展与展望\n### 7.1孕产妇用药对胎儿影响的最新研究\n### 7.2孕产妇用药对胎儿影响的研究趋势\n### 7.3孕产妇用药对胎儿影响的未来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孕产妇用药对胎儿的影响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孕产妇用药的基本概念与分类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孕产妇用药是指在怀孕期间、分娩过程中以及哺乳期，为了预防和治疗孕产妇及胎儿疾病所使用的药物。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预防性用药：用于预防孕产妇及胎儿可能发生的疾病，如叶酸补充剂、钙补充剂等。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治疗性用药：用于治疗孕产妇及胎儿已发生的疾病，如抗生素、抗凝药物等。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调节性用药：用于调节孕产妇生理功能，如激素类药物、镇痛药等。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孕产妇用药的意义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保障孕产妇的健康：合理用药可以预防和治疗孕产妇的疾病，提高生活质量。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促进胎儿的正常发育：合理用药可以减少药物对胎儿的不良影响，保障胎儿的健康发育。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降低新生儿疾病发生率：合理用药可以减少新生儿疾病的发生，提高新生儿生存率及生活质量。</a:t>
            </a:r>
            <a:endParaRPr/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孕产妇用药的定义与意义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抗生素：用于治疗孕产妇及胎儿的感染性疾病，如青霉素、头孢类等。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抗凝药物：用于预防孕产妇血栓形成，如肝素、华法林等。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激素类药物：用于调节孕产妇的生理功能，如孕激素、雌激素等。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解热镇痛药：用于缓解孕产妇的疼痛和发热症状，如布洛芬、对乙酰氨基酚等。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中草药：用于调理孕产妇的体质，如红枣、枸杞等。</a:t>
                </a:r>
                <a:endParaRPr/>
              </a:p>
            </p:txBody>
          </p:sp>
          <p:sp>
            <p:nvSpPr>
              <p:cNvPr id="27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孕产妇用药的分类</a:t>
                </a:r>
                <a:endParaRPr/>
              </a:p>
            </p:txBody>
          </p:sp>
          <p:sp>
            <p:nvSpPr>
              <p:cNvPr id="28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药物选择受限：孕产妇用药需考虑胎儿的安全，部分药物在孕期禁用或慎用。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用药剂量需调整：孕产妇的生理功能发生变化，用药剂量需根据具体情况调整。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用药时间需严格控制：部分药物在特定时间段使用可能对胎儿造成不良影响，需严格控制用药时间。</a:t>
                </a:r>
                <a:endParaRPr/>
              </a:p>
            </p:txBody>
          </p:sp>
          <p:sp>
            <p:nvSpPr>
              <p:cNvPr id="28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孕产妇用药的特点</a:t>
                </a:r>
                <a:endParaRPr/>
              </a:p>
            </p:txBody>
          </p:sp>
          <p:sp>
            <p:nvSpPr>
              <p:cNvPr id="28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孕产妇用药的分类与特点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抗生素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青霉素：用于治疗孕产妇及胎儿的感染性疾病，如链球菌感染、肺炎等。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头孢类：用于治疗孕产妇及胎儿的感染性疾病，如泌尿系统感染、皮肤感染等。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大环内酯类：用于治疗孕产妇及胎儿的感染性疾病，如支原体感染、衣原体感染等。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抗凝药物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肝素：用于预防孕产妇血栓形成，降低流产、早产的风险。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华法林：用于预防孕产妇血栓形成，降低流产、早产的风险。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激素类药物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孕激素：用于维持孕期的正常生理功能，保胎、调节月经等。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雌激素：用于调节孕产妇的生理功能，促进乳腺发育、改善皮肤等。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解热镇痛药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布洛芬：用于缓解孕产妇的疼痛和发热症状，如头痛、关节痛等。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对乙酰氨基酚：用于缓解孕产妇的疼痛和发热症状，如头痛、关节痛等。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中草药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红枣：用于补充孕产妇的营养，改善贫血症状。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枸杞：用于补充孕产妇的营养，改善虚弱症状。</a:t>
            </a:r>
            <a:endParaRPr/>
          </a:p>
        </p:txBody>
      </p: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孕产妇用药的常用药物及作用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孕产妇用药对胎儿的影响因素</a:t>
            </a:r>
            <a:endParaRPr/>
          </a:p>
        </p:txBody>
      </p:sp>
      <p:sp>
        <p:nvSpPr>
          <p:cNvPr id="29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药物成分与胎儿影响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6" name="组合 29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7" name="组合 29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药物成分对胎儿的影响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药物成分可以通过胎盘进入胎儿体内，可能对胎儿的生长发育造成不良影响。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药物成分可能导致胎儿畸形、器官功能障碍、神经系统发育异常等。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2" name="组合 30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药物成分对胎儿影响的程度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药物成分对胎儿的影响程度因药物种类、剂量、使用时间等因素而异。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部分药物在低剂量使用时对胎儿的影响较小，但在高剂量使用时可能对胎儿造成严重不良影响。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用药时间与胎儿影响的关系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药物在特定时间段使用可能对胎儿造成不良影响，如孕早期使用某些药物可能导致胎儿畸形。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不同药物在孕期的使用时间段不同，需遵循医嘱，避免对胎儿造成不良影响。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用药时间对胎儿影响的程度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用药时间对胎儿的影响程度因药物种类、剂量、使用时间等因素而异。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部分药物在特定时间段使用时对胎儿的影响较小，但在其他时间段使用时可能对胎儿造成严重不良影响。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用药时间与胎儿影响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药物剂量对胎儿的影响</a:t>
                </a:r>
                <a:endParaRPr/>
              </a:p>
            </p:txBody>
          </p:sp>
          <p:sp>
            <p:nvSpPr>
              <p:cNvPr id="3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药物剂量过低可能无法达到治疗效果，剂量过高可能对胎儿造成不良影响。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药物剂量需根据孕产妇的病情、体重、药物种类等因素进行调整。</a:t>
                </a:r>
                <a:endParaRPr/>
              </a:p>
            </p:txBody>
          </p:sp>
          <p:sp>
            <p:nvSpPr>
              <p:cNvPr id="3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药物剂量对胎儿影响的程度</a:t>
                </a:r>
                <a:endParaRPr/>
              </a:p>
            </p:txBody>
          </p:sp>
          <p:sp>
            <p:nvSpPr>
              <p:cNvPr id="3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药物剂量对胎儿的影响程度因药物种类、剂量、使用时间等因素而异。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部分药物在低剂量使用时对胎儿的影响较小，但在高剂量使用时可能对胎儿造成严重不良影响。</a:t>
                </a:r>
                <a:endParaRPr/>
              </a:p>
            </p:txBody>
          </p:sp>
          <p:sp>
            <p:nvSpPr>
              <p:cNvPr id="3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药物剂量与胎儿影响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孕产妇用药对胎儿的不良影响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胎儿生长发育异常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胎儿生长发育异常的表现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胎儿畸形：如唇腭裂、四肢畸形等。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胎儿生长迟缓：如胎儿体重低于正常范围。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胎儿过大：如胎儿体重高于正常范围。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胎儿生长发育异常的原因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药物成分对胎儿的影响：如某些药物导致胎儿畸形。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孕产妇疾病对胎儿的影响：如孕产妇患有糖尿病、高血压等，可能影响胎儿的生长发育。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胎儿器官功能障碍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组合 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组合 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胎儿器官功能障碍的表现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胎儿心脏功能障碍：如先天性心脏病。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胎儿肾脏功能障碍：如肾功能不全。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胎儿肝脏功能障碍：如新生儿肝炎。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组合 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胎儿器官功能障碍的原因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药物成分对胎儿的影响：如某些药物导致胎儿器官功能障碍。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孕产妇疾病对胎儿的影响：如孕产妇患有高血压、糖尿病等，可能影响胎儿的器官功能。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胎儿神经系统发育异常的表现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胎儿智力障碍：如低智、智力发育迟缓等。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胎儿神经系统畸形：如神经管畸形、脑裂等。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胎儿神经系统发育异常的原因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药物成分对胎儿的影响：如某些药物导致胎儿神经系统发育异常。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孕产妇疾病对胎儿的影响：如孕产妇患有甲状腺功能异常、病毒感染等，可能影响胎儿的神经系统发育。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胎儿神经系统发育异常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孕产妇用药对胎儿的潜在影响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药物对胎儿长期影响的评估方法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胎儿超声检查：通过超声检查观察胎儿的生长发育情况，评估药物对胎儿的影响。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胎儿染色体检查：通过染色体检查评估药物对胎儿遗传物质的影响。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胎儿生理功能检查：通过检查胎儿的生理功能，评估药物对胎儿器官功能的影响。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药物对胎儿长期影响的评估结果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根据评估结果，可以判断药物对胎儿的潜在影响，如胎儿畸形、器官功能障碍等。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根据评估结果，可以调整孕产妇的用药方案，降低药物对胎儿的不良影响。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药物对胎儿长期影响的评估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https://d.book118.com/506103011233010054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孕产妇用药对胎儿的影响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2024-09-22T06:04:38.695</cp:lastPrinted>
  <dcterms:created xsi:type="dcterms:W3CDTF">2024-09-21T22:04:38Z</dcterms:created>
  <dcterms:modified xsi:type="dcterms:W3CDTF">2024-09-21T22:04:40Z</dcterms:modified>
</cp:coreProperties>
</file>