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1BFE7-C5A6-42F5-8AEF-AA9B9D7B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75A2A-F77C-4626-96EB-06412A0B3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77CF0-FE9D-4F5C-BDE4-04BDB0600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7597F-14C2-4342-B27A-3FFEF236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F9ABD8-0DEC-4F20-80BA-D13CFDBA8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9488FD-7817-4698-8B56-6CEFA6BE0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713071-180A-469F-A733-A2E96964E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31400-654B-4BFA-A74F-C562D8910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24C82-6BFB-41E3-9457-2DCD4756F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4A9B0-C65E-4F45-9003-6E1720313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9BC05-A048-45D7-9511-1B4AC28BD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03200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带下病的中医护理查房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中医对带下病的认识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带下病病例分享与讨论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带下病是指女性阴道分泌物异常增多，并伴有色泽、质地、气味的改变，常常伴有瘙痒、疼痛、灼热感等不适症状的疾病。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带下病多由湿邪、热邪、寒邪等外邪侵袭，或脾虚、肾虚等内伤所致。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带下病的定义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分泌物量多，色白如涕，质稀如水，无臭味。多由脾虚湿盛，气虚下陷所致。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赤带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分泌物量多，色黄如脓，质稠有臭味。多由湿热内蕴，煎熬阴液所致。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分泌物量多，色红如血，质粘稠有臭味。多由湿热毒邪，灼伤阴络所致。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带下病的分类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带下病的症状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尿痛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阴道及小腹疼痛，坠胀不适。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排尿时尿道口疼痛，尿液刺激可加重。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瘙痒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灼热感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性交痛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阴道口及外阴部瘙痒难忍，甚则疼痛。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阴道口及外阴部灼热疼痛，性交及经期加重。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性交时阴道口及阴道内疼痛。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中医对带下病的认识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9" r="1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带下病是指女性阴道分泌物出现异常，如量、色、质、气味等方面的改变，常伴有瘙痒、疼痛等症状。在中医理论中，带下病被认为与脏腑功能失调、气血不和、湿邪内侵等因素有关。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中医认为带下病的发生与肝、脾、肾等脏腑功能失调有关，其中肝郁气滞、脾虚湿困、肾虚不固等是常见病因。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中医理论中的带下病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中医诊断带下病主要依据症状、体征、舌象、脉象等方面进行综合判断。常见的症状包括阴道分泌物量多、色黄绿、有异味、瘙痒等，舌象和脉象也可以作为辅助诊断的依据。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中医还强调望、闻、问、切四诊合参，全面了解患者的病情，以便准确诊断和制定治疗方案。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中医对带下病的诊断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中医治疗带下病的方法主要包括内治法和外治法两大类。内治法主要是通过中药汤剂、中成药等药物治疗，以调节脏腑功能、祛除湿邪、调和气血等为主要治则。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外治法主要包括中药熏洗、中药阴道纳药、针灸等疗法，直接作用于患处，改善局部症状。中医护理查房是中医治疗带下病的重要环节，通过了解患者病情，评估治疗效果，及时调整治疗方案，提高治疗效果。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中医治疗带下病的方法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带下病的护理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https://d.book118.com/506103200240010032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2024-09-01T08:05:37.469</cp:lastPrinted>
  <dcterms:created xsi:type="dcterms:W3CDTF">2024-09-01T00:05:37Z</dcterms:created>
  <dcterms:modified xsi:type="dcterms:W3CDTF">2024-09-01T00:05:39Z</dcterms:modified>
</cp:coreProperties>
</file>