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87D2D-8DD1-4D47-8AE6-A06690CC1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4F11F-D70F-4787-858B-4B2FB47BD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D0D18-B391-4DFA-AF62-31B67B3F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35D26-FBDE-429F-A047-B6E8E3A8F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6544FD-C524-4364-A181-DDC1E7A62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00075C-D04C-474E-ACDE-ADDC53E64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83BE29-5540-424B-9E11-DA7A12A30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B24E5-5225-4F9E-BFC7-977C3C937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D90C0-136D-49AD-9468-8EF8D5560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FAE79-A60B-4657-A79D-D97C84C73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AB2B5-C03B-417F-9A84-9DE1C58AC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0412411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设备故障排除的方法与技巧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设备故障排除概述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设备故障识别与诊断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设备故障排除方法与技巧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设备预防性维护与保养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设备故障排除实践案例分享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设备故障排除概述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设备在运行过程中出现的任何异常或偏离正常状态的情况，导致设备性能下降或完全失效。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根据故障的性质和表现，可分为机械故障、电气故障、软件故障等。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保障设备正常运行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延长设备寿命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及时排除故障能确保设备持续、稳定地运行，提高生产效率。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及时发现并处理故障，可以避免因设备故障引发的事故，保障人员安全。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通过故障排除和维护保养，可以延长设备的使用寿命，降低维修成本。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排除故障的意义和重要性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软件故障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常见故障类型及原因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由于程序错误、病毒感染、操作不当等原因引起的计算机系统或应用软件故障。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由于电路短路、断路、过载等原因引起的电气设备故障。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由于磨损、疲劳、松动等原因引起的机械部件失效或性能下降。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操作不当、维护不足、恶意破坏等人为原因也可能导致设备故障。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设备故障识别与诊断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观察法识别故障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检查设备是否有明显的损坏、变形、裂纹或颜色变化。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注意设备在运行过程中是否有异常振动、噪音、温度波动或气味。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查看设备的指示灯是否正常，显示屏是否显示异常信息或故障代码。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观察设备外观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观察运行状态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观察指示灯和显示屏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听设备运行声音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仔细倾听设备运行时发出的声音，判断是否有异响、杂音或不规则的噪音。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听设备内部声音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使用听诊器等工具，贴近设备表面听取内部声音，以发现潜在的故障点。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听觉法诊断故障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481" b="254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用手触摸设备表面，检查是否有过热、过冷或异常振动的现象。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检查设备上的螺丝、螺母等紧固件是否松动或缺失。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触觉法检查故障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检查紧固件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触摸设备表面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13" r="21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使用专用仪器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根据设备类型，使用相应的专用检测仪器对设备进行详细检测，如万用表、示波器等。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分析检测数据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对仪器检测得到的数据进行分析，判断设备是否存在故障以及故障的具体位置和性质。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仪器检测法确认故障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设备故障排除方法与技巧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重启法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常规排除法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对设备进行定期清洁，去除灰尘、油污等杂质，保持设备良好运行环境。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通过重新启动设备，尝试解决一些临时性的故障。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通过仔细观察设备外观、运行状态、指示灯等，判断设备是否存在故障。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怀疑某个元件损坏时，用相同规格和型号的元件进行替换，观察设备是否能恢复正常运行。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元件替换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" r="14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插件替换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模块替换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针对具有插件结构的设备，通过替换插件来判断故障点。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对于模块化设计的设备，通过替换模块来定位故障。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替换法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https://d.book118.com/506104124114010044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2024-09-12T20:19:01.178</cp:lastPrinted>
  <dcterms:created xsi:type="dcterms:W3CDTF">2024-09-12T12:19:01Z</dcterms:created>
  <dcterms:modified xsi:type="dcterms:W3CDTF">2024-09-12T12:19:03Z</dcterms:modified>
</cp:coreProperties>
</file>