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2AD28-D1A5-4A6E-9AC3-B9FD68AF5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E1EE7-1C49-4159-96A4-D91641AED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127F8-C8C7-4693-9CE2-A3B3DA584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CCB8E-F701-40D0-929D-97746AF66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881820-DF5D-48C3-94AB-1012BBBE9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990D06-755D-412A-BB28-7388FFBF8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76B21D-9D28-409C-B43A-3490578F8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5BFD6-F0AA-4202-8BC4-005CAE214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C80DE-1C26-49B5-8B8F-653AB1B66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64B9E-B6DB-48D3-B0B4-908FA848E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E0547-2848-4FFD-BF3C-D21C946EF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0413121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妊娠合并脑瘫护理查房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妊娠合并脑瘫概述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妊娠合并脑瘫的护理评估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妊娠合并脑瘫的护理措施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妊娠合并脑瘫的并发症预防与处理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妊娠合并脑瘫的护理效果评价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妊娠合并脑瘫概述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妊娠合并脑瘫是指孕妇在妊娠期间或分娩过程中，胎儿或新生儿发生脑部损伤，导致运动和姿势异常，影响日常生活和活动能力。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根据临床表现和严重程度，妊娠合并脑瘫可分为轻度、中度和重度。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妊娠合并脑瘫的主要病因包括宫内感染、缺血缺氧性脑病、早产、低出生体重等。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脑瘫的发生与脑部发育异常、脑损伤和神经元死亡有关，导致神经传导通路受损，影响肌肉功能和姿势控制。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妊娠合并脑瘫主要表现为运动障碍、姿势异常、肌肉张力异常、语言和认知障碍等。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根据临床表现、病史、体格检查和必要的辅助检查，如脑电图、磁共振成像等，可以对妊娠合并脑瘫进行诊断。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妊娠合并脑瘫的护理评估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护理需求评估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家庭护理能力评估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460" r="1446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评估孕妇的体重、血压、血糖等生理指标，以及脑瘫症状的严重程度。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评估孕妇的情绪状态、焦虑和抑郁程度，以及家庭支持情况。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了解孕妇的护理需求，包括日常护理、康复训练、营养和药物治疗等。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评估家庭成员的护理能力和意愿，以及家庭环境是否适合孕妇的康复。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根据孕妇的具体情况，制定个性化的评估计划，明确评估指标和时间节点。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按照评估计划进行各项指标的测量和记录，确保数据的准确性和完整性。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对收集到的数据进行整理和分析，找出护理中存在的问题和不足。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根据评估结果，制定相应的改进措施，提高护理质量。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建立评估计划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分析评估结果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制定改进措施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对评估结果进行深入分析，找出影响护理效果的关键因素，提出针对性的改进建议。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报告撰写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撰写详细的评估报告，包括评估内容、方法、流程、结果分析和改进措施等，为后续护理提供参考依据。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妊娠合并脑瘫的护理措施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https://d.book118.com/506104131214010041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2024-09-08T21:10:25.489</cp:lastPrinted>
  <dcterms:created xsi:type="dcterms:W3CDTF">2024-09-08T13:10:25Z</dcterms:created>
  <dcterms:modified xsi:type="dcterms:W3CDTF">2024-09-08T13:10:27Z</dcterms:modified>
</cp:coreProperties>
</file>