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B7692-B179-41BD-8AB8-A9268B7D0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8DFF4-7C85-4430-9D88-577AF8B33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892733-E28B-4380-A596-B82DD467E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DFEFFF-7B0A-425F-BD6C-892A9982C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2AE2CC-B2C6-4F7A-B1D2-71A687871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2240C9-88C7-40AB-9839-C0CB4A0E2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AD721A-CAE2-4B95-AE8C-4ECD0EE29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E7C647-CD1B-4175-9618-DB21241DA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30B51E-267D-4358-B61F-E5D56A729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95784-91C8-4113-B3BF-117D905BC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BA116-04DD-4195-A989-ED8A8F643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11303515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土木工程制图与识图制图的基本知识课件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制图基本知识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投影基本知识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土木工程制图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工程识图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制图软件应用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制图基本知识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用于固定图纸，保证绘图时的平整性和防止图纸起皱。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绘图板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用于绘制垂直线或与丁字尺配合绘制角度线。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三角板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根据不同硬度可用于绘制粗细不一的线条，H系列用于绘制较细的线条，B系列用于绘制较粗的线条。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绘图铅笔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用于擦除绘图时的错误或多余线条。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橡皮擦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用于绘制水平线，尺头靠紧图板左边，上下移动可绘制平行线。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丁字尺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制图工具介绍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032" r="2303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46" r="1704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358" r="213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制图标准与规范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根据不同比例要求，选择合适的图框格式，如横式或立式。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根据图纸内容选择合适的线型和线宽，如粗实线、细实线、虚线等。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采用国家标准的字体，如仿宋体，字体大小要符合规定。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根据实际尺寸和图纸大小选择合适的比例尺，确保图纸准确表达实际结构。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图框格式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线型与线宽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字体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比例尺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绘制底稿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根据设计图纸或实物比例，使用丁字尺和三角板绘制底稿。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准备工作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选择合适的绘图工具，确定图纸比例和图框格式。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描粗实线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用绘图铅笔根据需要加粗实线，强调结构形式。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检查与修改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完成绘制后仔细检查图纸，修改错误或遗漏的部分。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标注尺寸和文字说明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在图纸上标注必要的尺寸和文字说明，解释图纸内容。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制图步骤与流程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投影基本知识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投影是指将三维物体通过某种方式映射到二维平面上。在土木工程制图中，投影主要用于表现物体的形状和大小。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投影概念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光线与投影面的角度，投影可以分为中心投影、平行投影和斜投影。中心投影是指光线从一个点出发，通过物体投射到投影面上；平行投影是指光线与投影面平行，将物体投射到投影面上；斜投影则是光线与投影面有一定角度的投影方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投影分类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投影概念与分类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89" b="1489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正投影法是一种常用的投影方法，它能够真实地反映物体的形状和大小，且作图简便。在正投影图中，物体的各个面都被真实地表现出来，且各面的尺寸与实际相符。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正投影法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三视图是指主视图、左视图和俯视图。一个物体从三个不同的方向进行正投影，得到三个视图，这三个视图共同构成了物体的完整视图。在土木工程制图中，三视图是表达物体形状和大小的基本方法。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三视图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正投影法与三视图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点的投影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在正投影中，点的投影遵循“大大小小”的原则，即点的X坐标决定了其在X轴上的长度，Y坐标决定了其在Y轴上的长度，Z坐标决定了其在Z轴上的长度。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线的投影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线的投影由其上两点决定，这两点在正投影中的长度决定了线的长度。当线垂直于投影面时，其投影长度为零；当线与投影面平行时，其投影长度与原线长度相等。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面的投影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面的投影由其上三点决定，这三点在正投影中的长度决定了面的大小。当面与投影面平行时，其投影形状与原面形状相同；当面与投影面垂直时，其投影为一条线段。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点、线、面的投影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https://d.book118.com/506113035152010031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2024-08-30T08:38:29.361</cp:lastPrinted>
  <dcterms:created xsi:type="dcterms:W3CDTF">2024-08-30T00:38:29Z</dcterms:created>
  <dcterms:modified xsi:type="dcterms:W3CDTF">2024-08-30T00:38:31Z</dcterms:modified>
</cp:coreProperties>
</file>