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AAA9A-843B-40D0-9C2F-706C3B9C9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6EE10-F1C6-4C2A-B36F-FBBDCD39D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E258E-D01F-4064-A397-C2AF85E1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90CDB-B993-4F57-849C-2CCF9F3CF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86E00B-E12E-45DA-B46F-4C421D881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365E3F-FE68-46C4-8C4D-71D1B680F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DA4231-E7CB-4903-AFE1-DFDB955FD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39E02-DD5E-41CE-AAEC-1E931230F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02C88-2628-4BE4-8160-26CC5327A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5DE8B-1F86-41DE-8171-B2AE5E35E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495F5-0519-473C-AB10-E2B13415B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1313422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在自媒体平台上发布商业营销策略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商业营销策略制定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自媒体平台营销策略实施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自媒体平台商业营销的未来发展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自媒体平台是一种基于互联网的传播媒介，允许个人或小型组织创建、发布和分享内容，如博客、微博、微信公众号等。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自媒体平台具有个性化、互动性、传播速度快、覆盖面广等特点，能够快速聚集目标受众，提高品牌知名度和影响力。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自媒体平台的定义与特点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自媒体平台包括社交媒体平台（如微信、微博、抖音等）、博客平台（如新浪博客、网易博客等）、论坛平台（如天涯社区、百度贴吧等）等。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企业应根据自身定位、目标受众和营销策略选择合适的自媒体平台，以提高营销效果。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自媒体平台的种类与选择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自媒体平台的优势与挑战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自媒体平台具有低成本、高效率、互动性强等优势，能够实现精准营销、提高品牌知名度和美誉度，同时还能促进销售增长。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自媒体平台也面临着内容质量参差不齐、竞争激烈、监管严格等挑战，需要企业在营销过程中注意遵守相关规定，确保内容质量和传播效果。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商业营销策略制定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分析竞争对手的市场表现和营销策略，了解竞争优势和劣势。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确定营销策略的目标客户群体，包括年龄、性别、地域、消费习惯等特征。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研究目标市场的需求和趋势，了解客户对产品或服务的期望和偏好。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根据目标市场和客户需求，确定品牌在市场中的定位，强调独特的卖点和价值主张。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设计统一的品牌视觉识别系统，包括标志、字体、色彩等元素，以传达品牌的核心价值和特点。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制定品牌的传播策略，包括广告、公关、内容营销等多种渠道，以提高品牌知名度和美誉度。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突出产品或服务的独特性和差异化，强调其优势和卖点。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对比竞争对手的产品或服务，分析自身产品的优势和竞争力，以说服潜在客户。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解决方案提供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针对客户的痛点和需求，提供相应的解决方案，展示产品或服务的实际效果和应用价值。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根据营销活动的需求，合理分配人力、物力和财力等资源，确保营销活动的顺利实施。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对营销活动的效果进行实时监测和评估，根据实际效果进行调整和优化，以提高营销效果和投资回报率。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预算制定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根据营销策略的目标和预期效果，制定合理的营销预算，包括广告投放、内容制作、活动策划等方面的费用。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营销预算与资源分配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自媒体平台营销策略实施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https://d.book118.com/506113134223010101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2024-09-26T12:38:19.279</cp:lastPrinted>
  <dcterms:created xsi:type="dcterms:W3CDTF">2024-09-26T04:38:19Z</dcterms:created>
  <dcterms:modified xsi:type="dcterms:W3CDTF">2024-09-26T04:38:21Z</dcterms:modified>
</cp:coreProperties>
</file>