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405.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2.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9ADF4232-1DA0-42E8-8682-46386CEFE1FD}"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DBDDCADD-683B-4CB1-ACD8-8C98A6B04842}"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DBDDCADD-683B-4CB1-ACD8-8C98A6B04842}" type="slidenum">
              <a:rPr lang="zh-CN" altLang="en-US" smtClean="0"/>
              <a:t>14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A2988BB1-11B5-447B-B88B-C6CC551DB07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81A3E6C8-C507-444B-B357-7CD06B467DD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9E760B2E-E01D-4FAE-8C68-39DE8FF955B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7726D30C-1AD7-416C-9F97-EB849BB098F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27106FD2-E0AB-409D-A9EE-5D33E57A8A67}"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1E1EBE05-8080-465C-A8F9-0A2B23E760FD}"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4C0A49E0-784F-4690-BBE9-E2B39491BF80}"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32A2DA77-6C0C-4888-A7FD-2359D1BCB7F5}"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1736376B-B6F1-4992-84A7-409C03B36F0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1CDEC9C-3297-435C-901A-8CCBF0142A2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9882AF13-342D-4FE5-98F7-BF5D6425C277}"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45703147-92B0-4EFE-B49A-7EB11F3169B2}"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DADCF073-03B0-4812-8B8C-69ACABBA8BA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4"/>
            </p:custDataLst>
          </p:nvPr>
        </p:nvSpPr>
        <p:spPr/>
        <p:txBody>
          <a:bodyPr/>
          <a:lstStyle/>
          <a:p>
            <a:fld id="{45703147-92B0-4EFE-B49A-7EB11F3169B2}"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DADCF073-03B0-4812-8B8C-69ACABBA8BA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4"/>
            </p:custDataLst>
          </p:nvPr>
        </p:nvSpPr>
        <p:spPr/>
        <p:txBody>
          <a:bodyPr/>
          <a:lstStyle/>
          <a:p>
            <a:fld id="{45703147-92B0-4EFE-B49A-7EB11F3169B2}"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DADCF073-03B0-4812-8B8C-69ACABBA8BA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5"/>
            </p:custDataLst>
          </p:nvPr>
        </p:nvSpPr>
        <p:spPr/>
        <p:txBody>
          <a:bodyPr/>
          <a:lstStyle/>
          <a:p>
            <a:fld id="{45703147-92B0-4EFE-B49A-7EB11F3169B2}"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DADCF073-03B0-4812-8B8C-69ACABBA8BA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7"/>
            </p:custDataLst>
          </p:nvPr>
        </p:nvSpPr>
        <p:spPr/>
        <p:txBody>
          <a:bodyPr/>
          <a:lstStyle/>
          <a:p>
            <a:fld id="{45703147-92B0-4EFE-B49A-7EB11F3169B2}"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DADCF073-03B0-4812-8B8C-69ACABBA8BA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45703147-92B0-4EFE-B49A-7EB11F3169B2}"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DADCF073-03B0-4812-8B8C-69ACABBA8BA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45703147-92B0-4EFE-B49A-7EB11F3169B2}"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DADCF073-03B0-4812-8B8C-69ACABBA8BA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5"/>
            </p:custDataLst>
          </p:nvPr>
        </p:nvSpPr>
        <p:spPr/>
        <p:txBody>
          <a:bodyPr/>
          <a:lstStyle/>
          <a:p>
            <a:fld id="{45703147-92B0-4EFE-B49A-7EB11F3169B2}"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DADCF073-03B0-4812-8B8C-69ACABBA8BA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5"/>
            </p:custDataLst>
          </p:nvPr>
        </p:nvSpPr>
        <p:spPr/>
        <p:txBody>
          <a:bodyPr/>
          <a:lstStyle/>
          <a:p>
            <a:fld id="{45703147-92B0-4EFE-B49A-7EB11F3169B2}"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DADCF073-03B0-4812-8B8C-69ACABBA8BA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4"/>
            </p:custDataLst>
          </p:nvPr>
        </p:nvSpPr>
        <p:spPr/>
        <p:txBody>
          <a:bodyPr/>
          <a:lstStyle/>
          <a:p>
            <a:fld id="{45703147-92B0-4EFE-B49A-7EB11F3169B2}"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DADCF073-03B0-4812-8B8C-69ACABBA8BA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4"/>
            </p:custDataLst>
          </p:nvPr>
        </p:nvSpPr>
        <p:spPr/>
        <p:txBody>
          <a:bodyPr/>
          <a:lstStyle/>
          <a:p>
            <a:fld id="{45703147-92B0-4EFE-B49A-7EB11F3169B2}"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DADCF073-03B0-4812-8B8C-69ACABBA8BA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5.xml" /><Relationship Id="rId13" Type="http://schemas.openxmlformats.org/officeDocument/2006/relationships/tags" Target="../tags/tag146.xml" /><Relationship Id="rId14" Type="http://schemas.openxmlformats.org/officeDocument/2006/relationships/tags" Target="../tags/tag147.xml" /><Relationship Id="rId15" Type="http://schemas.openxmlformats.org/officeDocument/2006/relationships/tags" Target="../tags/tag148.xml" /><Relationship Id="rId16" Type="http://schemas.openxmlformats.org/officeDocument/2006/relationships/tags" Target="../tags/tag149.xml" /><Relationship Id="rId17" Type="http://schemas.openxmlformats.org/officeDocument/2006/relationships/tags" Target="../tags/tag150.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tags" Target="../tags/tag15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4"/>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5703147-92B0-4EFE-B49A-7EB11F3169B2}" type="datetimeFigureOut">
              <a:rPr lang="zh-CN" altLang="en-US" smtClean="0"/>
              <a:t/>
            </a:fld>
            <a:endParaRPr lang="zh-CN" altLang="en-US"/>
          </a:p>
        </p:txBody>
      </p:sp>
      <p:sp>
        <p:nvSpPr>
          <p:cNvPr id="5"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ADCF073-03B0-4812-8B8C-69ACABBA8BAC}" type="slidenum">
              <a:rPr lang="zh-CN" altLang="en-US" smtClean="0"/>
              <a:t/>
            </a:fld>
            <a:endParaRPr lang="zh-CN" altLang="en-US"/>
          </a:p>
        </p:txBody>
      </p:sp>
      <p:pic>
        <p:nvPicPr>
          <p:cNvPr id="7" name="图片 1073743875" descr="学科网 zxxk.com" title=""/>
          <p:cNvPicPr>
            <a:picLocks noChangeAspect="1"/>
          </p:cNvPicPr>
          <p:nvPr>
            <p:custDataLst>
              <p:tags r:id="rId20"/>
            </p:custDataLst>
          </p:nvPr>
        </p:nvPicPr>
        <p:blipFill>
          <a:blip r:embed="rId19" r:link="rId1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59.xml" /><Relationship Id="rId3" Type="http://schemas.openxmlformats.org/officeDocument/2006/relationships/image" Target="../media/image2.png"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14" Type="http://schemas.openxmlformats.org/officeDocument/2006/relationships/tags" Target="../tags/tag196.xml" /><Relationship Id="rId15" Type="http://schemas.openxmlformats.org/officeDocument/2006/relationships/tags" Target="../tags/tag197.xml" /><Relationship Id="rId16" Type="http://schemas.openxmlformats.org/officeDocument/2006/relationships/tags" Target="../tags/tag198.xml" /><Relationship Id="rId17" Type="http://schemas.openxmlformats.org/officeDocument/2006/relationships/tags" Target="../tags/tag199.xml" /><Relationship Id="rId18" Type="http://schemas.openxmlformats.org/officeDocument/2006/relationships/tags" Target="../tags/tag200.xml" /><Relationship Id="rId19" Type="http://schemas.openxmlformats.org/officeDocument/2006/relationships/tags" Target="../tags/tag201.xml" /><Relationship Id="rId2" Type="http://schemas.openxmlformats.org/officeDocument/2006/relationships/tags" Target="../tags/tag184.xml" /><Relationship Id="rId20" Type="http://schemas.openxmlformats.org/officeDocument/2006/relationships/tags" Target="../tags/tag202.xml" /><Relationship Id="rId21" Type="http://schemas.openxmlformats.org/officeDocument/2006/relationships/tags" Target="../tags/tag203.xml" /><Relationship Id="rId22" Type="http://schemas.openxmlformats.org/officeDocument/2006/relationships/tags" Target="../tags/tag204.xml" /><Relationship Id="rId23" Type="http://schemas.openxmlformats.org/officeDocument/2006/relationships/tags" Target="../tags/tag205.xml" /><Relationship Id="rId24" Type="http://schemas.openxmlformats.org/officeDocument/2006/relationships/tags" Target="../tags/tag206.xml" /><Relationship Id="rId25" Type="http://schemas.openxmlformats.org/officeDocument/2006/relationships/tags" Target="../tags/tag207.xml" /><Relationship Id="rId26" Type="http://schemas.openxmlformats.org/officeDocument/2006/relationships/tags" Target="../tags/tag208.xml" /><Relationship Id="rId27" Type="http://schemas.openxmlformats.org/officeDocument/2006/relationships/tags" Target="../tags/tag209.xml" /><Relationship Id="rId28" Type="http://schemas.openxmlformats.org/officeDocument/2006/relationships/tags" Target="../tags/tag210.xml" /><Relationship Id="rId29" Type="http://schemas.openxmlformats.org/officeDocument/2006/relationships/tags" Target="../tags/tag211.xml" /><Relationship Id="rId3" Type="http://schemas.openxmlformats.org/officeDocument/2006/relationships/tags" Target="../tags/tag185.xml" /><Relationship Id="rId30" Type="http://schemas.openxmlformats.org/officeDocument/2006/relationships/tags" Target="../tags/tag212.xml" /><Relationship Id="rId31" Type="http://schemas.openxmlformats.org/officeDocument/2006/relationships/tags" Target="../tags/tag213.xml" /><Relationship Id="rId32" Type="http://schemas.openxmlformats.org/officeDocument/2006/relationships/tags" Target="../tags/tag214.xml" /><Relationship Id="rId33" Type="http://schemas.openxmlformats.org/officeDocument/2006/relationships/tags" Target="../tags/tag215.xml" /><Relationship Id="rId34" Type="http://schemas.openxmlformats.org/officeDocument/2006/relationships/tags" Target="../tags/tag216.xml" /><Relationship Id="rId35" Type="http://schemas.openxmlformats.org/officeDocument/2006/relationships/tags" Target="../tags/tag217.xml" /><Relationship Id="rId36" Type="http://schemas.openxmlformats.org/officeDocument/2006/relationships/tags" Target="../tags/tag218.xml" /><Relationship Id="rId37" Type="http://schemas.openxmlformats.org/officeDocument/2006/relationships/tags" Target="../tags/tag219.xml" /><Relationship Id="rId38" Type="http://schemas.openxmlformats.org/officeDocument/2006/relationships/tags" Target="../tags/tag220.xml" /><Relationship Id="rId39" Type="http://schemas.openxmlformats.org/officeDocument/2006/relationships/tags" Target="../tags/tag221.xml" /><Relationship Id="rId4" Type="http://schemas.openxmlformats.org/officeDocument/2006/relationships/tags" Target="../tags/tag186.xml" /><Relationship Id="rId40" Type="http://schemas.openxmlformats.org/officeDocument/2006/relationships/tags" Target="../tags/tag222.xml" /><Relationship Id="rId41" Type="http://schemas.openxmlformats.org/officeDocument/2006/relationships/tags" Target="../tags/tag223.xml" /><Relationship Id="rId42" Type="http://schemas.openxmlformats.org/officeDocument/2006/relationships/tags" Target="../tags/tag224.xml" /><Relationship Id="rId43" Type="http://schemas.openxmlformats.org/officeDocument/2006/relationships/tags" Target="../tags/tag225.xml" /><Relationship Id="rId44" Type="http://schemas.openxmlformats.org/officeDocument/2006/relationships/tags" Target="../tags/tag226.xml" /><Relationship Id="rId45" Type="http://schemas.openxmlformats.org/officeDocument/2006/relationships/tags" Target="../tags/tag227.xml" /><Relationship Id="rId46" Type="http://schemas.openxmlformats.org/officeDocument/2006/relationships/tags" Target="../tags/tag228.xml" /><Relationship Id="rId47" Type="http://schemas.openxmlformats.org/officeDocument/2006/relationships/tags" Target="../tags/tag229.xml" /><Relationship Id="rId48" Type="http://schemas.openxmlformats.org/officeDocument/2006/relationships/tags" Target="../tags/tag230.xml" /><Relationship Id="rId49" Type="http://schemas.openxmlformats.org/officeDocument/2006/relationships/tags" Target="../tags/tag231.xml" /><Relationship Id="rId5" Type="http://schemas.openxmlformats.org/officeDocument/2006/relationships/tags" Target="../tags/tag187.xml" /><Relationship Id="rId50" Type="http://schemas.openxmlformats.org/officeDocument/2006/relationships/tags" Target="../tags/tag232.xml" /><Relationship Id="rId51" Type="http://schemas.openxmlformats.org/officeDocument/2006/relationships/tags" Target="../tags/tag233.xml" /><Relationship Id="rId52" Type="http://schemas.openxmlformats.org/officeDocument/2006/relationships/tags" Target="../tags/tag234.xml" /><Relationship Id="rId53" Type="http://schemas.openxmlformats.org/officeDocument/2006/relationships/tags" Target="../tags/tag235.xml" /><Relationship Id="rId54" Type="http://schemas.openxmlformats.org/officeDocument/2006/relationships/tags" Target="../tags/tag236.xml" /><Relationship Id="rId55" Type="http://schemas.openxmlformats.org/officeDocument/2006/relationships/tags" Target="../tags/tag237.xml" /><Relationship Id="rId56" Type="http://schemas.openxmlformats.org/officeDocument/2006/relationships/tags" Target="../tags/tag238.xml" /><Relationship Id="rId57" Type="http://schemas.openxmlformats.org/officeDocument/2006/relationships/tags" Target="../tags/tag239.xml" /><Relationship Id="rId58" Type="http://schemas.openxmlformats.org/officeDocument/2006/relationships/tags" Target="../tags/tag240.xml" /><Relationship Id="rId59" Type="http://schemas.openxmlformats.org/officeDocument/2006/relationships/tags" Target="../tags/tag241.xml" /><Relationship Id="rId6" Type="http://schemas.openxmlformats.org/officeDocument/2006/relationships/tags" Target="../tags/tag188.xml" /><Relationship Id="rId60" Type="http://schemas.openxmlformats.org/officeDocument/2006/relationships/tags" Target="../tags/tag242.xml" /><Relationship Id="rId61" Type="http://schemas.openxmlformats.org/officeDocument/2006/relationships/tags" Target="../tags/tag243.xml" /><Relationship Id="rId62" Type="http://schemas.openxmlformats.org/officeDocument/2006/relationships/tags" Target="../tags/tag244.xml" /><Relationship Id="rId63" Type="http://schemas.openxmlformats.org/officeDocument/2006/relationships/tags" Target="../tags/tag245.xml" /><Relationship Id="rId64" Type="http://schemas.openxmlformats.org/officeDocument/2006/relationships/tags" Target="../tags/tag246.xml" /><Relationship Id="rId65" Type="http://schemas.openxmlformats.org/officeDocument/2006/relationships/tags" Target="../tags/tag247.xml" /><Relationship Id="rId66" Type="http://schemas.openxmlformats.org/officeDocument/2006/relationships/tags" Target="../tags/tag248.xml" /><Relationship Id="rId67" Type="http://schemas.openxmlformats.org/officeDocument/2006/relationships/tags" Target="../tags/tag249.xml" /><Relationship Id="rId68" Type="http://schemas.openxmlformats.org/officeDocument/2006/relationships/tags" Target="../tags/tag250.xml" /><Relationship Id="rId69" Type="http://schemas.openxmlformats.org/officeDocument/2006/relationships/tags" Target="../tags/tag251.xml" /><Relationship Id="rId7" Type="http://schemas.openxmlformats.org/officeDocument/2006/relationships/tags" Target="../tags/tag189.xml" /><Relationship Id="rId70" Type="http://schemas.openxmlformats.org/officeDocument/2006/relationships/tags" Target="../tags/tag252.xml" /><Relationship Id="rId71" Type="http://schemas.openxmlformats.org/officeDocument/2006/relationships/tags" Target="../tags/tag253.xml" /><Relationship Id="rId72" Type="http://schemas.openxmlformats.org/officeDocument/2006/relationships/tags" Target="../tags/tag254.xml" /><Relationship Id="rId73" Type="http://schemas.openxmlformats.org/officeDocument/2006/relationships/tags" Target="../tags/tag255.xml" /><Relationship Id="rId74" Type="http://schemas.openxmlformats.org/officeDocument/2006/relationships/tags" Target="../tags/tag256.xml" /><Relationship Id="rId75" Type="http://schemas.openxmlformats.org/officeDocument/2006/relationships/tags" Target="../tags/tag257.xml" /><Relationship Id="rId76" Type="http://schemas.openxmlformats.org/officeDocument/2006/relationships/tags" Target="../tags/tag258.xml" /><Relationship Id="rId77" Type="http://schemas.openxmlformats.org/officeDocument/2006/relationships/tags" Target="../tags/tag259.xml" /><Relationship Id="rId78" Type="http://schemas.openxmlformats.org/officeDocument/2006/relationships/tags" Target="../tags/tag260.xml" /><Relationship Id="rId79" Type="http://schemas.openxmlformats.org/officeDocument/2006/relationships/tags" Target="../tags/tag261.xml" /><Relationship Id="rId8" Type="http://schemas.openxmlformats.org/officeDocument/2006/relationships/tags" Target="../tags/tag190.xml" /><Relationship Id="rId80" Type="http://schemas.openxmlformats.org/officeDocument/2006/relationships/tags" Target="../tags/tag262.xml" /><Relationship Id="rId81" Type="http://schemas.openxmlformats.org/officeDocument/2006/relationships/tags" Target="../tags/tag263.xml" /><Relationship Id="rId82" Type="http://schemas.openxmlformats.org/officeDocument/2006/relationships/tags" Target="../tags/tag264.xml" /><Relationship Id="rId83" Type="http://schemas.openxmlformats.org/officeDocument/2006/relationships/tags" Target="../tags/tag265.xml" /><Relationship Id="rId84" Type="http://schemas.openxmlformats.org/officeDocument/2006/relationships/tags" Target="../tags/tag266.xml" /><Relationship Id="rId85" Type="http://schemas.openxmlformats.org/officeDocument/2006/relationships/tags" Target="../tags/tag267.xml" /><Relationship Id="rId86" Type="http://schemas.openxmlformats.org/officeDocument/2006/relationships/tags" Target="../tags/tag268.xml" /><Relationship Id="rId87" Type="http://schemas.openxmlformats.org/officeDocument/2006/relationships/tags" Target="../tags/tag269.xml" /><Relationship Id="rId88" Type="http://schemas.openxmlformats.org/officeDocument/2006/relationships/tags" Target="../tags/tag270.xml" /><Relationship Id="rId89" Type="http://schemas.openxmlformats.org/officeDocument/2006/relationships/tags" Target="../tags/tag271.xml" /><Relationship Id="rId9" Type="http://schemas.openxmlformats.org/officeDocument/2006/relationships/tags" Target="../tags/tag191.xml" /><Relationship Id="rId90" Type="http://schemas.openxmlformats.org/officeDocument/2006/relationships/tags" Target="../tags/tag272.xml" /><Relationship Id="rId91" Type="http://schemas.openxmlformats.org/officeDocument/2006/relationships/tags" Target="../tags/tag273.xml" /><Relationship Id="rId92" Type="http://schemas.openxmlformats.org/officeDocument/2006/relationships/tags" Target="../tags/tag274.xml" /><Relationship Id="rId93" Type="http://schemas.openxmlformats.org/officeDocument/2006/relationships/tags" Target="../tags/tag275.xml" /><Relationship Id="rId94" Type="http://schemas.openxmlformats.org/officeDocument/2006/relationships/tags" Target="../tags/tag276.xml" /><Relationship Id="rId95" Type="http://schemas.openxmlformats.org/officeDocument/2006/relationships/tags" Target="../tags/tag277.xml" /><Relationship Id="rId96" Type="http://schemas.openxmlformats.org/officeDocument/2006/relationships/tags" Target="../tags/tag278.xml" /><Relationship Id="rId97" Type="http://schemas.openxmlformats.org/officeDocument/2006/relationships/tags" Target="../tags/tag279.xml" /><Relationship Id="rId98" Type="http://schemas.openxmlformats.org/officeDocument/2006/relationships/tags" Target="../tags/tag28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81.xml" /><Relationship Id="rId3" Type="http://schemas.openxmlformats.org/officeDocument/2006/relationships/tags" Target="../tags/tag282.xml" /><Relationship Id="rId4" Type="http://schemas.openxmlformats.org/officeDocument/2006/relationships/tags" Target="../tags/tag28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2.xml" /><Relationship Id="rId11" Type="http://schemas.openxmlformats.org/officeDocument/2006/relationships/tags" Target="../tags/tag293.xml" /><Relationship Id="rId12" Type="http://schemas.openxmlformats.org/officeDocument/2006/relationships/tags" Target="../tags/tag294.xml" /><Relationship Id="rId13" Type="http://schemas.openxmlformats.org/officeDocument/2006/relationships/tags" Target="../tags/tag295.xml" /><Relationship Id="rId2" Type="http://schemas.openxmlformats.org/officeDocument/2006/relationships/tags" Target="../tags/tag284.xml" /><Relationship Id="rId3" Type="http://schemas.openxmlformats.org/officeDocument/2006/relationships/tags" Target="../tags/tag285.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tags" Target="../tags/tag288.xml" /><Relationship Id="rId7" Type="http://schemas.openxmlformats.org/officeDocument/2006/relationships/tags" Target="../tags/tag289.xml" /><Relationship Id="rId8" Type="http://schemas.openxmlformats.org/officeDocument/2006/relationships/tags" Target="../tags/tag290.xml" /><Relationship Id="rId9" Type="http://schemas.openxmlformats.org/officeDocument/2006/relationships/tags" Target="../tags/tag29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2.xml" /><Relationship Id="rId11" Type="http://schemas.openxmlformats.org/officeDocument/2006/relationships/tags" Target="../tags/tag303.xml" /><Relationship Id="rId12" Type="http://schemas.openxmlformats.org/officeDocument/2006/relationships/tags" Target="../tags/tag304.xml" /><Relationship Id="rId2" Type="http://schemas.openxmlformats.org/officeDocument/2006/relationships/tags" Target="../tags/tag296.xml" /><Relationship Id="rId3" Type="http://schemas.openxmlformats.org/officeDocument/2006/relationships/tags" Target="../tags/tag297.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tags" Target="../tags/tag300.xml" /><Relationship Id="rId7" Type="http://schemas.openxmlformats.org/officeDocument/2006/relationships/image" Target="../media/image3.png" /><Relationship Id="rId8" Type="http://schemas.microsoft.com/office/2007/relationships/hdphoto" Target="../media/image4.wdp" /><Relationship Id="rId9" Type="http://schemas.openxmlformats.org/officeDocument/2006/relationships/tags" Target="../tags/tag30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3.xml" /><Relationship Id="rId11" Type="http://schemas.openxmlformats.org/officeDocument/2006/relationships/tags" Target="../tags/tag314.xml" /><Relationship Id="rId12" Type="http://schemas.openxmlformats.org/officeDocument/2006/relationships/tags" Target="../tags/tag315.xml" /><Relationship Id="rId13" Type="http://schemas.openxmlformats.org/officeDocument/2006/relationships/tags" Target="../tags/tag316.xml" /><Relationship Id="rId14" Type="http://schemas.openxmlformats.org/officeDocument/2006/relationships/tags" Target="../tags/tag317.xml" /><Relationship Id="rId15" Type="http://schemas.openxmlformats.org/officeDocument/2006/relationships/tags" Target="../tags/tag318.xml" /><Relationship Id="rId16" Type="http://schemas.openxmlformats.org/officeDocument/2006/relationships/tags" Target="../tags/tag319.xml" /><Relationship Id="rId17" Type="http://schemas.openxmlformats.org/officeDocument/2006/relationships/tags" Target="../tags/tag320.xml" /><Relationship Id="rId18" Type="http://schemas.openxmlformats.org/officeDocument/2006/relationships/tags" Target="../tags/tag321.xml" /><Relationship Id="rId19" Type="http://schemas.openxmlformats.org/officeDocument/2006/relationships/tags" Target="../tags/tag322.xml" /><Relationship Id="rId2" Type="http://schemas.openxmlformats.org/officeDocument/2006/relationships/tags" Target="../tags/tag305.xml" /><Relationship Id="rId20" Type="http://schemas.openxmlformats.org/officeDocument/2006/relationships/tags" Target="../tags/tag323.xml" /><Relationship Id="rId21" Type="http://schemas.openxmlformats.org/officeDocument/2006/relationships/tags" Target="../tags/tag324.xml" /><Relationship Id="rId22" Type="http://schemas.openxmlformats.org/officeDocument/2006/relationships/tags" Target="../tags/tag325.xml" /><Relationship Id="rId3" Type="http://schemas.openxmlformats.org/officeDocument/2006/relationships/tags" Target="../tags/tag306.xml"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tags" Target="../tags/tag309.xml" /><Relationship Id="rId7" Type="http://schemas.openxmlformats.org/officeDocument/2006/relationships/tags" Target="../tags/tag310.xml" /><Relationship Id="rId8" Type="http://schemas.openxmlformats.org/officeDocument/2006/relationships/tags" Target="../tags/tag311.xml" /><Relationship Id="rId9" Type="http://schemas.openxmlformats.org/officeDocument/2006/relationships/tags" Target="../tags/tag3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34.xml" /><Relationship Id="rId11" Type="http://schemas.openxmlformats.org/officeDocument/2006/relationships/tags" Target="../tags/tag335.xml" /><Relationship Id="rId12" Type="http://schemas.openxmlformats.org/officeDocument/2006/relationships/tags" Target="../tags/tag336.xml" /><Relationship Id="rId2" Type="http://schemas.openxmlformats.org/officeDocument/2006/relationships/tags" Target="../tags/tag326.xml" /><Relationship Id="rId3" Type="http://schemas.openxmlformats.org/officeDocument/2006/relationships/tags" Target="../tags/tag327.xml" /><Relationship Id="rId4" Type="http://schemas.openxmlformats.org/officeDocument/2006/relationships/tags" Target="../tags/tag328.xml" /><Relationship Id="rId5" Type="http://schemas.openxmlformats.org/officeDocument/2006/relationships/tags" Target="../tags/tag329.xml" /><Relationship Id="rId6" Type="http://schemas.openxmlformats.org/officeDocument/2006/relationships/tags" Target="../tags/tag330.xml" /><Relationship Id="rId7" Type="http://schemas.openxmlformats.org/officeDocument/2006/relationships/tags" Target="../tags/tag331.xml" /><Relationship Id="rId8" Type="http://schemas.openxmlformats.org/officeDocument/2006/relationships/tags" Target="../tags/tag332.xml" /><Relationship Id="rId9" Type="http://schemas.openxmlformats.org/officeDocument/2006/relationships/tags" Target="../tags/tag33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7.jpeg" /><Relationship Id="rId11" Type="http://schemas.openxmlformats.org/officeDocument/2006/relationships/tags" Target="../tags/tag343.xml" /><Relationship Id="rId12" Type="http://schemas.openxmlformats.org/officeDocument/2006/relationships/tags" Target="../tags/tag344.xml" /><Relationship Id="rId13" Type="http://schemas.openxmlformats.org/officeDocument/2006/relationships/image" Target="../media/image8.jpeg" /><Relationship Id="rId14" Type="http://schemas.openxmlformats.org/officeDocument/2006/relationships/tags" Target="../tags/tag345.xml" /><Relationship Id="rId15" Type="http://schemas.openxmlformats.org/officeDocument/2006/relationships/tags" Target="../tags/tag346.xml" /><Relationship Id="rId16" Type="http://schemas.openxmlformats.org/officeDocument/2006/relationships/image" Target="../media/image9.png" /><Relationship Id="rId17" Type="http://schemas.openxmlformats.org/officeDocument/2006/relationships/tags" Target="../tags/tag347.xml" /><Relationship Id="rId18" Type="http://schemas.openxmlformats.org/officeDocument/2006/relationships/tags" Target="../tags/tag348.xml" /><Relationship Id="rId19" Type="http://schemas.openxmlformats.org/officeDocument/2006/relationships/tags" Target="../tags/tag349.xml" /><Relationship Id="rId2" Type="http://schemas.openxmlformats.org/officeDocument/2006/relationships/tags" Target="../tags/tag337.xml" /><Relationship Id="rId20" Type="http://schemas.openxmlformats.org/officeDocument/2006/relationships/tags" Target="../tags/tag350.xml" /><Relationship Id="rId21" Type="http://schemas.openxmlformats.org/officeDocument/2006/relationships/tags" Target="../tags/tag351.xml" /><Relationship Id="rId22" Type="http://schemas.openxmlformats.org/officeDocument/2006/relationships/tags" Target="../tags/tag352.xml" /><Relationship Id="rId23" Type="http://schemas.openxmlformats.org/officeDocument/2006/relationships/tags" Target="../tags/tag353.xml" /><Relationship Id="rId24" Type="http://schemas.openxmlformats.org/officeDocument/2006/relationships/tags" Target="../tags/tag354.xml" /><Relationship Id="rId25" Type="http://schemas.openxmlformats.org/officeDocument/2006/relationships/tags" Target="../tags/tag355.xml" /><Relationship Id="rId26" Type="http://schemas.openxmlformats.org/officeDocument/2006/relationships/tags" Target="../tags/tag356.xml" /><Relationship Id="rId27" Type="http://schemas.openxmlformats.org/officeDocument/2006/relationships/tags" Target="../tags/tag357.xml" /><Relationship Id="rId28" Type="http://schemas.openxmlformats.org/officeDocument/2006/relationships/tags" Target="../tags/tag358.xml" /><Relationship Id="rId29" Type="http://schemas.openxmlformats.org/officeDocument/2006/relationships/tags" Target="../tags/tag359.xml" /><Relationship Id="rId3" Type="http://schemas.openxmlformats.org/officeDocument/2006/relationships/tags" Target="../tags/tag338.xml" /><Relationship Id="rId30" Type="http://schemas.openxmlformats.org/officeDocument/2006/relationships/tags" Target="../tags/tag360.xml" /><Relationship Id="rId4" Type="http://schemas.openxmlformats.org/officeDocument/2006/relationships/tags" Target="../tags/tag339.xml" /><Relationship Id="rId5" Type="http://schemas.openxmlformats.org/officeDocument/2006/relationships/image" Target="../media/image5.png" /><Relationship Id="rId6" Type="http://schemas.openxmlformats.org/officeDocument/2006/relationships/tags" Target="../tags/tag340.xml" /><Relationship Id="rId7" Type="http://schemas.openxmlformats.org/officeDocument/2006/relationships/tags" Target="../tags/tag341.xml" /><Relationship Id="rId8" Type="http://schemas.openxmlformats.org/officeDocument/2006/relationships/image" Target="../media/image6.png" /><Relationship Id="rId9" Type="http://schemas.openxmlformats.org/officeDocument/2006/relationships/tags" Target="../tags/tag34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72.xml" /><Relationship Id="rId11" Type="http://schemas.openxmlformats.org/officeDocument/2006/relationships/tags" Target="../tags/tag373.xml" /><Relationship Id="rId12" Type="http://schemas.openxmlformats.org/officeDocument/2006/relationships/tags" Target="../tags/tag374.xml" /><Relationship Id="rId2" Type="http://schemas.openxmlformats.org/officeDocument/2006/relationships/notesSlide" Target="../notesSlides/notesSlide1.xml" /><Relationship Id="rId3" Type="http://schemas.openxmlformats.org/officeDocument/2006/relationships/tags" Target="../tags/tag365.xml" /><Relationship Id="rId4" Type="http://schemas.openxmlformats.org/officeDocument/2006/relationships/tags" Target="../tags/tag366.xml" /><Relationship Id="rId5" Type="http://schemas.openxmlformats.org/officeDocument/2006/relationships/tags" Target="../tags/tag367.xml" /><Relationship Id="rId6" Type="http://schemas.openxmlformats.org/officeDocument/2006/relationships/tags" Target="../tags/tag368.xml" /><Relationship Id="rId7" Type="http://schemas.openxmlformats.org/officeDocument/2006/relationships/tags" Target="../tags/tag369.xml" /><Relationship Id="rId8" Type="http://schemas.openxmlformats.org/officeDocument/2006/relationships/tags" Target="../tags/tag370.xml" /><Relationship Id="rId9" Type="http://schemas.openxmlformats.org/officeDocument/2006/relationships/tags" Target="../tags/tag37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6.png" /><Relationship Id="rId11" Type="http://schemas.openxmlformats.org/officeDocument/2006/relationships/tags" Target="../tags/tag381.xml" /><Relationship Id="rId12" Type="http://schemas.openxmlformats.org/officeDocument/2006/relationships/tags" Target="../tags/tag382.xml" /><Relationship Id="rId13" Type="http://schemas.openxmlformats.org/officeDocument/2006/relationships/tags" Target="../tags/tag383.xml" /><Relationship Id="rId14" Type="http://schemas.openxmlformats.org/officeDocument/2006/relationships/tags" Target="../tags/tag384.xml" /><Relationship Id="rId15" Type="http://schemas.openxmlformats.org/officeDocument/2006/relationships/tags" Target="../tags/tag385.xml" /><Relationship Id="rId2" Type="http://schemas.openxmlformats.org/officeDocument/2006/relationships/tags" Target="../tags/tag375.xml" /><Relationship Id="rId3" Type="http://schemas.openxmlformats.org/officeDocument/2006/relationships/tags" Target="../tags/tag376.xml" /><Relationship Id="rId4" Type="http://schemas.openxmlformats.org/officeDocument/2006/relationships/tags" Target="../tags/tag377.xml" /><Relationship Id="rId5" Type="http://schemas.openxmlformats.org/officeDocument/2006/relationships/tags" Target="../tags/tag378.xml" /><Relationship Id="rId6" Type="http://schemas.openxmlformats.org/officeDocument/2006/relationships/image" Target="../media/image10.jpeg" /><Relationship Id="rId7" Type="http://schemas.openxmlformats.org/officeDocument/2006/relationships/tags" Target="../tags/tag379.xml" /><Relationship Id="rId8" Type="http://schemas.openxmlformats.org/officeDocument/2006/relationships/image" Target="../media/image11.jpeg" /><Relationship Id="rId9" Type="http://schemas.openxmlformats.org/officeDocument/2006/relationships/tags" Target="../tags/tag38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94.xml" /><Relationship Id="rId11" Type="http://schemas.openxmlformats.org/officeDocument/2006/relationships/tags" Target="../tags/tag395.xml" /><Relationship Id="rId12" Type="http://schemas.openxmlformats.org/officeDocument/2006/relationships/tags" Target="../tags/tag396.xml" /><Relationship Id="rId13" Type="http://schemas.openxmlformats.org/officeDocument/2006/relationships/tags" Target="../tags/tag397.xml" /><Relationship Id="rId14" Type="http://schemas.openxmlformats.org/officeDocument/2006/relationships/image" Target="../media/image12.png" /><Relationship Id="rId15" Type="http://schemas.openxmlformats.org/officeDocument/2006/relationships/tags" Target="../tags/tag398.xml" /><Relationship Id="rId16" Type="http://schemas.openxmlformats.org/officeDocument/2006/relationships/tags" Target="../tags/tag399.xml" /><Relationship Id="rId17" Type="http://schemas.openxmlformats.org/officeDocument/2006/relationships/tags" Target="../tags/tag400.xml" /><Relationship Id="rId18" Type="http://schemas.openxmlformats.org/officeDocument/2006/relationships/tags" Target="../tags/tag401.xml" /><Relationship Id="rId19" Type="http://schemas.openxmlformats.org/officeDocument/2006/relationships/image" Target="../media/image13.png" /><Relationship Id="rId2" Type="http://schemas.openxmlformats.org/officeDocument/2006/relationships/tags" Target="../tags/tag386.xml" /><Relationship Id="rId20" Type="http://schemas.openxmlformats.org/officeDocument/2006/relationships/tags" Target="../tags/tag402.xml" /><Relationship Id="rId3" Type="http://schemas.openxmlformats.org/officeDocument/2006/relationships/tags" Target="../tags/tag387.xml" /><Relationship Id="rId4" Type="http://schemas.openxmlformats.org/officeDocument/2006/relationships/tags" Target="../tags/tag388.xml" /><Relationship Id="rId5" Type="http://schemas.openxmlformats.org/officeDocument/2006/relationships/tags" Target="../tags/tag389.xml" /><Relationship Id="rId6" Type="http://schemas.openxmlformats.org/officeDocument/2006/relationships/tags" Target="../tags/tag390.xml" /><Relationship Id="rId7" Type="http://schemas.openxmlformats.org/officeDocument/2006/relationships/tags" Target="../tags/tag391.xml" /><Relationship Id="rId8" Type="http://schemas.openxmlformats.org/officeDocument/2006/relationships/tags" Target="../tags/tag392.xml" /><Relationship Id="rId9" Type="http://schemas.openxmlformats.org/officeDocument/2006/relationships/tags" Target="../tags/tag39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403.xml" /><Relationship Id="rId3" Type="http://schemas.openxmlformats.org/officeDocument/2006/relationships/tags" Target="../tags/tag404.xml" /><Relationship Id="rId4" Type="http://schemas.openxmlformats.org/officeDocument/2006/relationships/hyperlink" Target="https://d.book118.com/506114101243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4" name="图片 3"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3047" y="10"/>
            <a:ext cx="12191999" cy="6857990"/>
          </a:xfrm>
          <a:prstGeom prst="rect">
            <a:avLst/>
          </a:prstGeom>
          <a:solidFill>
            <a:srgbClr val="00B050"/>
          </a:solidFill>
        </p:spPr>
      </p:pic>
      <p:sp>
        <p:nvSpPr>
          <p:cNvPr id="7" name="文本框 6" title=""/>
          <p:cNvSpPr txBox="1"/>
          <p:nvPr>
            <p:custDataLst>
              <p:tags r:id="rId5"/>
            </p:custDataLst>
          </p:nvPr>
        </p:nvSpPr>
        <p:spPr>
          <a:xfrm>
            <a:off x="1784396" y="490997"/>
            <a:ext cx="8440131" cy="2554545"/>
          </a:xfrm>
          <a:prstGeom prst="rect">
            <a:avLst/>
          </a:prstGeom>
          <a:solidFill>
            <a:schemeClr val="bg1"/>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0" b="1">
                <a:solidFill>
                  <a:srgbClr val="0000FF"/>
                </a:solidFill>
                <a:latin typeface="楷体" panose="02010609060101010101" pitchFamily="49" charset="-122"/>
                <a:ea typeface="楷体" panose="02010609060101010101" pitchFamily="49" charset="-122"/>
                <a:cs typeface="Arial"/>
              </a:rPr>
              <a:t>部编版</a:t>
            </a:r>
            <a:r>
              <a:rPr lang="en-US" altLang="zh-CN" sz="8000" b="1">
                <a:solidFill>
                  <a:srgbClr val="0000FF"/>
                </a:solidFill>
                <a:latin typeface="楷体" panose="02010609060101010101" pitchFamily="49" charset="-122"/>
                <a:ea typeface="楷体" panose="02010609060101010101" pitchFamily="49" charset="-122"/>
                <a:cs typeface="Arial"/>
              </a:rPr>
              <a:t>2024</a:t>
            </a:r>
            <a:r>
              <a:rPr lang="zh-CN" altLang="en-US" sz="8000" b="1">
                <a:solidFill>
                  <a:srgbClr val="0000FF"/>
                </a:solidFill>
                <a:latin typeface="楷体" panose="02010609060101010101" pitchFamily="49" charset="-122"/>
                <a:ea typeface="楷体" panose="02010609060101010101" pitchFamily="49" charset="-122"/>
                <a:cs typeface="Arial"/>
              </a:rPr>
              <a:t>年中考</a:t>
            </a:r>
            <a:endParaRPr lang="en-US" altLang="zh-CN" sz="8000" b="1">
              <a:solidFill>
                <a:srgbClr val="0000FF"/>
              </a:solidFill>
              <a:latin typeface="楷体" panose="02010609060101010101" pitchFamily="49" charset="-122"/>
              <a:ea typeface="楷体" panose="02010609060101010101" pitchFamily="49" charset="-122"/>
              <a:cs typeface="Arial"/>
            </a:endParaRPr>
          </a:p>
          <a:p>
            <a:pPr algn="ctr"/>
            <a:r>
              <a:rPr lang="zh-CN" altLang="en-US" sz="8000" b="1">
                <a:solidFill>
                  <a:srgbClr val="FF0000"/>
                </a:solidFill>
                <a:latin typeface="楷体" panose="02010609060101010101" pitchFamily="49" charset="-122"/>
                <a:ea typeface="楷体" panose="02010609060101010101" pitchFamily="49" charset="-122"/>
                <a:cs typeface="Arial"/>
              </a:rPr>
              <a:t>一轮复习</a:t>
            </a:r>
            <a:endParaRPr lang="en-US" altLang="zh-CN" sz="8000" b="1">
              <a:solidFill>
                <a:srgbClr val="FF0000"/>
              </a:solidFill>
              <a:latin typeface="楷体" panose="02010609060101010101" pitchFamily="49" charset="-122"/>
              <a:ea typeface="楷体" panose="02010609060101010101" pitchFamily="49" charset="-122"/>
              <a:cs typeface="Arial"/>
            </a:endParaRPr>
          </a:p>
        </p:txBody>
      </p:sp>
      <p:sp>
        <p:nvSpPr>
          <p:cNvPr id="2" name="Freeform 5" title=""/>
          <p:cNvSpPr/>
          <p:nvPr>
            <p:custDataLst>
              <p:tags r:id="rId6"/>
            </p:custDataLst>
          </p:nvPr>
        </p:nvSpPr>
        <p:spPr bwMode="auto">
          <a:xfrm>
            <a:off x="2169413" y="3699218"/>
            <a:ext cx="7670095" cy="813789"/>
          </a:xfrm>
          <a:prstGeom prst="roundRect">
            <a:avLst>
              <a:gd name="adj" fmla="val 50000"/>
            </a:avLst>
          </a:prstGeom>
          <a:solidFill>
            <a:srgbClr val="FF0000"/>
          </a:solidFill>
          <a:ln w="22225" cap="flat">
            <a:gradFill>
              <a:gsLst>
                <a:gs pos="0">
                  <a:sysClr val="window" lastClr="FFFFFF">
                    <a:lumMod val="95000"/>
                  </a:sysClr>
                </a:gs>
                <a:gs pos="100000">
                  <a:sysClr val="window" lastClr="FFFFFF"/>
                </a:gs>
              </a:gsLst>
              <a:lin ang="5400000" scaled="1"/>
            </a:gradFill>
            <a:prstDash val="solid"/>
            <a:miter lim="800000"/>
          </a:ln>
          <a:effectLst>
            <a:outerShdw blurRad="406400" sx="102000" sy="102000" algn="ctr" rotWithShape="0">
              <a:prstClr val="black">
                <a:alpha val="15000"/>
              </a:prstClr>
            </a:outerShdw>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3600" b="0" i="0" u="none" strike="noStrike" kern="0" cap="none" spc="0" normalizeH="0" baseline="0" noProof="0">
                <a:ln>
                  <a:noFill/>
                </a:ln>
                <a:effectLst/>
                <a:uLnTx/>
                <a:uFillTx/>
                <a:latin typeface="Calibri"/>
                <a:ea typeface="微软雅黑" panose="020b0503020204020204" pitchFamily="34" charset="-122"/>
                <a:cs typeface="Arial"/>
              </a:rPr>
              <a:t>八上第</a:t>
            </a:r>
            <a:r>
              <a:rPr lang="zh-CN" altLang="en-US" sz="3600" kern="0" noProof="0">
                <a:latin typeface="Calibri"/>
                <a:ea typeface="微软雅黑" panose="020b0503020204020204" pitchFamily="34" charset="-122"/>
                <a:cs typeface="Arial"/>
              </a:rPr>
              <a:t>六</a:t>
            </a:r>
            <a:r>
              <a:rPr lang="zh-CN" altLang="en-US" sz="3600" kern="0">
                <a:latin typeface="Calibri"/>
                <a:ea typeface="微软雅黑" panose="020b0503020204020204" pitchFamily="34" charset="-122"/>
                <a:cs typeface="Arial"/>
              </a:rPr>
              <a:t>单元</a:t>
            </a:r>
            <a:r>
              <a:rPr lang="zh-CN" altLang="en-US" sz="3600" kern="0" noProof="0">
                <a:latin typeface="Calibri"/>
                <a:ea typeface="微软雅黑" panose="020b0503020204020204" pitchFamily="34" charset="-122"/>
                <a:cs typeface="Arial"/>
              </a:rPr>
              <a:t>  中华民族的抗日战争</a:t>
            </a:r>
            <a:endParaRPr kumimoji="0" lang="zh-CN" altLang="en-US" sz="3600" b="0" i="0" u="none" strike="noStrike" kern="0" cap="none" spc="0" normalizeH="0" baseline="0" noProof="0">
              <a:ln>
                <a:noFill/>
              </a:ln>
              <a:effectLst/>
              <a:uLnTx/>
              <a:uFillTx/>
              <a:latin typeface="Calibri"/>
              <a:ea typeface="微软雅黑" panose="020b0503020204020204" pitchFamily="34" charset="-122"/>
              <a:cs typeface="Arial"/>
            </a:endParaRPr>
          </a:p>
        </p:txBody>
      </p:sp>
      <p:sp>
        <p:nvSpPr>
          <p:cNvPr id="3" name="文本框 2" title=""/>
          <p:cNvSpPr txBox="1"/>
          <p:nvPr>
            <p:custDataLst>
              <p:tags r:id="rId7"/>
            </p:custDataLst>
          </p:nvPr>
        </p:nvSpPr>
        <p:spPr>
          <a:xfrm>
            <a:off x="2666410" y="5166683"/>
            <a:ext cx="6853084" cy="707886"/>
          </a:xfrm>
          <a:prstGeom prst="rect">
            <a:avLst/>
          </a:prstGeom>
          <a:solidFill>
            <a:schemeClr val="accent4">
              <a:lumMod val="60000"/>
              <a:lumOff val="4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solidFill>
                  <a:srgbClr val="0000FF"/>
                </a:solidFill>
                <a:latin typeface="楷体" panose="02010609060101010101" pitchFamily="49" charset="-122"/>
                <a:ea typeface="楷体" panose="02010609060101010101" pitchFamily="49" charset="-122"/>
              </a:rPr>
              <a:t>细节决定成败  思考决定高度</a:t>
            </a:r>
            <a:endParaRPr lang="zh-CN" altLang="en-US" sz="4000" b="1">
              <a:solidFill>
                <a:srgbClr val="0000FF"/>
              </a:solidFill>
              <a:latin typeface="楷体" panose="02010609060101010101" pitchFamily="49" charset="-122"/>
              <a:ea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a:xfrm>
            <a:off x="634181" y="67926"/>
            <a:ext cx="10540180" cy="1140992"/>
          </a:xfrm>
        </p:spPr>
        <p:txBody>
          <a:bodyPr>
            <a:normAutofit fontScale="90000"/>
          </a:bodyPr>
          <a:lstStyle/>
          <a:p>
            <a:pPr algn="ctr">
              <a:lnSpc>
                <a:spcPct val="100000"/>
              </a:lnSpc>
            </a:pPr>
            <a:r>
              <a:rPr lang="zh-CN" altLang="en-US" sz="4000" b="1">
                <a:latin typeface="黑体" panose="02010609060101010101" pitchFamily="49" charset="-122"/>
                <a:ea typeface="黑体" panose="02010609060101010101" pitchFamily="49" charset="-122"/>
              </a:rPr>
              <a:t>第六单元  中华民族的抗日战争</a:t>
            </a:r>
            <a:br>
              <a:rPr lang="zh-CN" altLang="en-US" sz="4000" b="1">
                <a:latin typeface="黑体" panose="02010609060101010101" pitchFamily="49" charset="-122"/>
                <a:ea typeface="黑体" panose="02010609060101010101" pitchFamily="49" charset="-122"/>
              </a:rPr>
            </a:br>
            <a:r>
              <a:rPr lang="en-US" altLang="zh-CN" sz="4000" b="1">
                <a:latin typeface="黑体" panose="02010609060101010101" pitchFamily="49" charset="-122"/>
                <a:ea typeface="黑体" panose="02010609060101010101" pitchFamily="49" charset="-122"/>
              </a:rPr>
              <a:t>【</a:t>
            </a:r>
            <a:r>
              <a:rPr lang="en-US" altLang="zh-CN" sz="4000" b="1">
                <a:solidFill>
                  <a:srgbClr val="0000FF"/>
                </a:solidFill>
                <a:latin typeface="黑体" panose="02010609060101010101" pitchFamily="49" charset="-122"/>
                <a:ea typeface="黑体" panose="02010609060101010101" pitchFamily="49" charset="-122"/>
              </a:rPr>
              <a:t>1931</a:t>
            </a:r>
            <a:r>
              <a:rPr lang="zh-CN" altLang="en-US" sz="4000" b="1">
                <a:solidFill>
                  <a:srgbClr val="0000FF"/>
                </a:solidFill>
                <a:latin typeface="黑体" panose="02010609060101010101" pitchFamily="49" charset="-122"/>
                <a:ea typeface="黑体" panose="02010609060101010101" pitchFamily="49" charset="-122"/>
              </a:rPr>
              <a:t>年</a:t>
            </a:r>
            <a:r>
              <a:rPr lang="en-US" altLang="zh-CN" sz="4000" b="1">
                <a:solidFill>
                  <a:srgbClr val="0000FF"/>
                </a:solidFill>
                <a:latin typeface="黑体" panose="02010609060101010101" pitchFamily="49" charset="-122"/>
                <a:ea typeface="黑体" panose="02010609060101010101" pitchFamily="49" charset="-122"/>
              </a:rPr>
              <a:t>—1945</a:t>
            </a:r>
            <a:r>
              <a:rPr lang="zh-CN" altLang="en-US" sz="4000" b="1">
                <a:solidFill>
                  <a:srgbClr val="0000FF"/>
                </a:solidFill>
                <a:latin typeface="黑体" panose="02010609060101010101" pitchFamily="49" charset="-122"/>
                <a:ea typeface="黑体" panose="02010609060101010101" pitchFamily="49" charset="-122"/>
              </a:rPr>
              <a:t>年</a:t>
            </a:r>
            <a:r>
              <a:rPr lang="en-US" altLang="zh-CN" sz="4000" b="1">
                <a:latin typeface="黑体" panose="02010609060101010101" pitchFamily="49" charset="-122"/>
                <a:ea typeface="黑体" panose="02010609060101010101" pitchFamily="49" charset="-122"/>
              </a:rPr>
              <a:t>】</a:t>
            </a:r>
            <a:endParaRPr lang="zh-CN" altLang="en-US" sz="4000" b="1">
              <a:latin typeface="黑体" panose="02010609060101010101" pitchFamily="49" charset="-122"/>
              <a:ea typeface="黑体" panose="02010609060101010101" pitchFamily="49" charset="-122"/>
            </a:endParaRPr>
          </a:p>
        </p:txBody>
      </p:sp>
      <p:sp>
        <p:nvSpPr>
          <p:cNvPr id="4" name="文本框 3" title=""/>
          <p:cNvSpPr txBox="1"/>
          <p:nvPr>
            <p:custDataLst>
              <p:tags r:id="rId4"/>
            </p:custDataLst>
          </p:nvPr>
        </p:nvSpPr>
        <p:spPr>
          <a:xfrm>
            <a:off x="294968" y="1355070"/>
            <a:ext cx="3234813" cy="71558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3200" b="1" i="0">
                <a:solidFill>
                  <a:srgbClr val="0000FF"/>
                </a:solidFill>
                <a:effectLst/>
                <a:latin typeface="黑体" panose="02010609060101010101" pitchFamily="49" charset="-122"/>
                <a:ea typeface="黑体" panose="02010609060101010101" pitchFamily="49" charset="-122"/>
              </a:rPr>
              <a:t>1.【</a:t>
            </a:r>
            <a:r>
              <a:rPr lang="zh-CN" altLang="en-US" sz="3200" b="1">
                <a:solidFill>
                  <a:srgbClr val="0000FF"/>
                </a:solidFill>
                <a:latin typeface="黑体" panose="02010609060101010101" pitchFamily="49" charset="-122"/>
                <a:ea typeface="黑体" panose="02010609060101010101" pitchFamily="49" charset="-122"/>
              </a:rPr>
              <a:t>单元综述</a:t>
            </a:r>
            <a:r>
              <a:rPr lang="en-US" altLang="zh-CN" sz="3200" b="1" i="0">
                <a:solidFill>
                  <a:srgbClr val="0000FF"/>
                </a:solidFill>
                <a:effectLst/>
                <a:latin typeface="黑体" panose="02010609060101010101" pitchFamily="49" charset="-122"/>
                <a:ea typeface="黑体" panose="02010609060101010101" pitchFamily="49" charset="-122"/>
              </a:rPr>
              <a:t>】</a:t>
            </a:r>
            <a:endParaRPr lang="en-US" altLang="zh-CN" sz="3200" b="1">
              <a:solidFill>
                <a:srgbClr val="0000FF"/>
              </a:solidFill>
              <a:latin typeface="黑体" panose="02010609060101010101" pitchFamily="49" charset="-122"/>
              <a:ea typeface="黑体" panose="02010609060101010101" pitchFamily="49" charset="-122"/>
            </a:endParaRPr>
          </a:p>
        </p:txBody>
      </p:sp>
      <p:sp>
        <p:nvSpPr>
          <p:cNvPr id="3" name="文本框 2" title=""/>
          <p:cNvSpPr txBox="1"/>
          <p:nvPr>
            <p:custDataLst>
              <p:tags r:id="rId5"/>
            </p:custDataLst>
          </p:nvPr>
        </p:nvSpPr>
        <p:spPr>
          <a:xfrm>
            <a:off x="453933" y="2216803"/>
            <a:ext cx="11284133" cy="397031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FF"/>
                </a:solidFill>
                <a:latin typeface="楷体" panose="02010609060101010101" pitchFamily="49" charset="-122"/>
                <a:ea typeface="楷体" panose="02010609060101010101" pitchFamily="49" charset="-122"/>
              </a:rPr>
              <a:t>    </a:t>
            </a:r>
            <a:r>
              <a:rPr lang="en-US" altLang="zh-CN" sz="2800" b="1">
                <a:solidFill>
                  <a:srgbClr val="0000FF"/>
                </a:solidFill>
                <a:latin typeface="楷体" panose="02010609060101010101" pitchFamily="49" charset="-122"/>
                <a:ea typeface="楷体" panose="02010609060101010101" pitchFamily="49" charset="-122"/>
              </a:rPr>
              <a:t>1931</a:t>
            </a:r>
            <a:r>
              <a:rPr lang="zh-CN" altLang="en-US" sz="2800" b="1">
                <a:solidFill>
                  <a:srgbClr val="0000FF"/>
                </a:solidFill>
                <a:latin typeface="楷体" panose="02010609060101010101" pitchFamily="49" charset="-122"/>
                <a:ea typeface="楷体" panose="02010609060101010101" pitchFamily="49" charset="-122"/>
              </a:rPr>
              <a:t>年，日本发动</a:t>
            </a:r>
            <a:r>
              <a:rPr lang="zh-CN" altLang="en-US" sz="2800" b="1">
                <a:solidFill>
                  <a:srgbClr val="FF0000"/>
                </a:solidFill>
                <a:latin typeface="楷体" panose="02010609060101010101" pitchFamily="49" charset="-122"/>
                <a:ea typeface="楷体" panose="02010609060101010101" pitchFamily="49" charset="-122"/>
              </a:rPr>
              <a:t>九一八事变</a:t>
            </a:r>
            <a:r>
              <a:rPr lang="zh-CN" altLang="en-US" sz="2800" b="1">
                <a:solidFill>
                  <a:srgbClr val="0000FF"/>
                </a:solidFill>
                <a:latin typeface="楷体" panose="02010609060101010101" pitchFamily="49" charset="-122"/>
                <a:ea typeface="楷体" panose="02010609060101010101" pitchFamily="49" charset="-122"/>
              </a:rPr>
              <a:t>，中华民族面临严重的民族危机。中国共产党高举抗日救亡的旗帜，提出了</a:t>
            </a:r>
            <a:r>
              <a:rPr lang="zh-CN" altLang="en-US" sz="2800" b="1">
                <a:solidFill>
                  <a:srgbClr val="FF0000"/>
                </a:solidFill>
                <a:latin typeface="楷体" panose="02010609060101010101" pitchFamily="49" charset="-122"/>
                <a:ea typeface="楷体" panose="02010609060101010101" pitchFamily="49" charset="-122"/>
              </a:rPr>
              <a:t>建立抗日民族统一战线</a:t>
            </a:r>
            <a:r>
              <a:rPr lang="zh-CN" altLang="en-US" sz="2800" b="1">
                <a:solidFill>
                  <a:srgbClr val="0000FF"/>
                </a:solidFill>
                <a:latin typeface="楷体" panose="02010609060101010101" pitchFamily="49" charset="-122"/>
                <a:ea typeface="楷体" panose="02010609060101010101" pitchFamily="49" charset="-122"/>
              </a:rPr>
              <a:t>的主张，力主西安事变和平解决，推动了抗日民族统一战线的初步形成。</a:t>
            </a:r>
            <a:r>
              <a:rPr lang="en-US" altLang="zh-CN" sz="2800" b="1">
                <a:solidFill>
                  <a:srgbClr val="0000FF"/>
                </a:solidFill>
                <a:latin typeface="楷体" panose="02010609060101010101" pitchFamily="49" charset="-122"/>
                <a:ea typeface="楷体" panose="02010609060101010101" pitchFamily="49" charset="-122"/>
              </a:rPr>
              <a:t>1937</a:t>
            </a:r>
            <a:r>
              <a:rPr lang="zh-CN" altLang="en-US" sz="2800" b="1">
                <a:solidFill>
                  <a:srgbClr val="0000FF"/>
                </a:solidFill>
                <a:latin typeface="楷体" panose="02010609060101010101" pitchFamily="49" charset="-122"/>
                <a:ea typeface="楷体" panose="02010609060101010101" pitchFamily="49" charset="-122"/>
              </a:rPr>
              <a:t>年</a:t>
            </a:r>
            <a:r>
              <a:rPr lang="en-US" altLang="zh-CN" sz="2800" b="1">
                <a:solidFill>
                  <a:srgbClr val="0000FF"/>
                </a:solidFill>
                <a:latin typeface="楷体" panose="02010609060101010101" pitchFamily="49" charset="-122"/>
                <a:ea typeface="楷体" panose="02010609060101010101" pitchFamily="49" charset="-122"/>
              </a:rPr>
              <a:t>7</a:t>
            </a:r>
            <a:r>
              <a:rPr lang="zh-CN" altLang="en-US" sz="2800" b="1">
                <a:solidFill>
                  <a:srgbClr val="0000FF"/>
                </a:solidFill>
                <a:latin typeface="楷体" panose="02010609060101010101" pitchFamily="49" charset="-122"/>
                <a:ea typeface="楷体" panose="02010609060101010101" pitchFamily="49" charset="-122"/>
              </a:rPr>
              <a:t>月，日本发动</a:t>
            </a:r>
            <a:r>
              <a:rPr lang="zh-CN" altLang="en-US" sz="2800" b="1">
                <a:solidFill>
                  <a:srgbClr val="FF0000"/>
                </a:solidFill>
                <a:latin typeface="楷体" panose="02010609060101010101" pitchFamily="49" charset="-122"/>
                <a:ea typeface="楷体" panose="02010609060101010101" pitchFamily="49" charset="-122"/>
              </a:rPr>
              <a:t>全面侵华战争</a:t>
            </a:r>
            <a:r>
              <a:rPr lang="zh-CN" altLang="en-US" sz="2800" b="1">
                <a:solidFill>
                  <a:srgbClr val="0000FF"/>
                </a:solidFill>
                <a:latin typeface="楷体" panose="02010609060101010101" pitchFamily="49" charset="-122"/>
                <a:ea typeface="楷体" panose="02010609060101010101" pitchFamily="49" charset="-122"/>
              </a:rPr>
              <a:t>，在民族危机空前加剧的背景下，</a:t>
            </a:r>
            <a:r>
              <a:rPr lang="zh-CN" altLang="en-US" sz="2800" b="1">
                <a:solidFill>
                  <a:srgbClr val="FF0000"/>
                </a:solidFill>
                <a:latin typeface="楷体" panose="02010609060101010101" pitchFamily="49" charset="-122"/>
                <a:ea typeface="楷体" panose="02010609060101010101" pitchFamily="49" charset="-122"/>
              </a:rPr>
              <a:t>国共两党实现第二次合作</a:t>
            </a:r>
            <a:r>
              <a:rPr lang="zh-CN" altLang="en-US" sz="2800" b="1">
                <a:solidFill>
                  <a:srgbClr val="0000FF"/>
                </a:solidFill>
                <a:latin typeface="楷体" panose="02010609060101010101" pitchFamily="49" charset="-122"/>
                <a:ea typeface="楷体" panose="02010609060101010101" pitchFamily="49" charset="-122"/>
              </a:rPr>
              <a:t>，抗日民族统一战线正式建立。</a:t>
            </a:r>
            <a:endParaRPr lang="en-US" altLang="zh-CN" sz="2800" b="1">
              <a:solidFill>
                <a:srgbClr val="0000FF"/>
              </a:solidFill>
              <a:latin typeface="楷体" panose="02010609060101010101" pitchFamily="49" charset="-122"/>
              <a:ea typeface="楷体" panose="02010609060101010101" pitchFamily="49" charset="-122"/>
            </a:endParaRPr>
          </a:p>
          <a:p>
            <a:r>
              <a:rPr lang="en-US" altLang="zh-CN" sz="2800" b="1">
                <a:solidFill>
                  <a:srgbClr val="0000FF"/>
                </a:solidFill>
                <a:latin typeface="楷体" panose="02010609060101010101" pitchFamily="49" charset="-122"/>
                <a:ea typeface="楷体" panose="02010609060101010101" pitchFamily="49" charset="-122"/>
              </a:rPr>
              <a:t>    </a:t>
            </a:r>
            <a:r>
              <a:rPr lang="zh-CN" altLang="en-US" sz="2800" b="1">
                <a:solidFill>
                  <a:srgbClr val="0000FF"/>
                </a:solidFill>
                <a:latin typeface="楷体" panose="02010609060101010101" pitchFamily="49" charset="-122"/>
                <a:ea typeface="楷体" panose="02010609060101010101" pitchFamily="49" charset="-122"/>
              </a:rPr>
              <a:t>中国的抗战，</a:t>
            </a:r>
            <a:r>
              <a:rPr lang="zh-CN" altLang="en-US" sz="2800" b="1">
                <a:solidFill>
                  <a:srgbClr val="FF0000"/>
                </a:solidFill>
                <a:latin typeface="楷体" panose="02010609060101010101" pitchFamily="49" charset="-122"/>
                <a:ea typeface="楷体" panose="02010609060101010101" pitchFamily="49" charset="-122"/>
              </a:rPr>
              <a:t>正面战场</a:t>
            </a:r>
            <a:r>
              <a:rPr lang="zh-CN" altLang="en-US" sz="2800" b="1">
                <a:solidFill>
                  <a:srgbClr val="0000FF"/>
                </a:solidFill>
                <a:latin typeface="楷体" panose="02010609060101010101" pitchFamily="49" charset="-122"/>
                <a:ea typeface="楷体" panose="02010609060101010101" pitchFamily="49" charset="-122"/>
              </a:rPr>
              <a:t>与</a:t>
            </a:r>
            <a:r>
              <a:rPr lang="zh-CN" altLang="en-US" sz="2800" b="1">
                <a:solidFill>
                  <a:srgbClr val="FF0000"/>
                </a:solidFill>
                <a:latin typeface="楷体" panose="02010609060101010101" pitchFamily="49" charset="-122"/>
                <a:ea typeface="楷体" panose="02010609060101010101" pitchFamily="49" charset="-122"/>
              </a:rPr>
              <a:t>敌后战场</a:t>
            </a:r>
            <a:r>
              <a:rPr lang="zh-CN" altLang="en-US" sz="2800" b="1">
                <a:solidFill>
                  <a:srgbClr val="0000FF"/>
                </a:solidFill>
                <a:latin typeface="楷体" panose="02010609060101010101" pitchFamily="49" charset="-122"/>
                <a:ea typeface="楷体" panose="02010609060101010101" pitchFamily="49" charset="-122"/>
              </a:rPr>
              <a:t>相互配合、协同作战，均为抗战胜利作出了重要贡献，但是</a:t>
            </a:r>
            <a:r>
              <a:rPr lang="zh-CN" altLang="en-US" sz="2800" b="1">
                <a:solidFill>
                  <a:srgbClr val="FF0000"/>
                </a:solidFill>
                <a:latin typeface="楷体" panose="02010609060101010101" pitchFamily="49" charset="-122"/>
                <a:ea typeface="楷体" panose="02010609060101010101" pitchFamily="49" charset="-122"/>
              </a:rPr>
              <a:t>中国共产党</a:t>
            </a:r>
            <a:r>
              <a:rPr lang="zh-CN" altLang="en-US" sz="2800" b="1">
                <a:solidFill>
                  <a:srgbClr val="0000FF"/>
                </a:solidFill>
                <a:latin typeface="楷体" panose="02010609060101010101" pitchFamily="49" charset="-122"/>
                <a:ea typeface="楷体" panose="02010609060101010101" pitchFamily="49" charset="-122"/>
              </a:rPr>
              <a:t>在全民族抗战中发挥了</a:t>
            </a:r>
            <a:r>
              <a:rPr lang="zh-CN" altLang="en-US" sz="2800" b="1">
                <a:solidFill>
                  <a:srgbClr val="FF0000"/>
                </a:solidFill>
                <a:latin typeface="楷体" panose="02010609060101010101" pitchFamily="49" charset="-122"/>
                <a:ea typeface="楷体" panose="02010609060101010101" pitchFamily="49" charset="-122"/>
              </a:rPr>
              <a:t>中流砥柱</a:t>
            </a:r>
            <a:r>
              <a:rPr lang="zh-CN" altLang="en-US" sz="2800" b="1">
                <a:solidFill>
                  <a:srgbClr val="0000FF"/>
                </a:solidFill>
                <a:latin typeface="楷体" panose="02010609060101010101" pitchFamily="49" charset="-122"/>
                <a:ea typeface="楷体" panose="02010609060101010101" pitchFamily="49" charset="-122"/>
              </a:rPr>
              <a:t>作用。</a:t>
            </a:r>
            <a:r>
              <a:rPr lang="en-US" altLang="zh-CN" sz="2800" b="1">
                <a:solidFill>
                  <a:srgbClr val="FF0000"/>
                </a:solidFill>
                <a:latin typeface="楷体" panose="02010609060101010101" pitchFamily="49" charset="-122"/>
                <a:ea typeface="楷体" panose="02010609060101010101" pitchFamily="49" charset="-122"/>
              </a:rPr>
              <a:t>1945</a:t>
            </a:r>
            <a:r>
              <a:rPr lang="zh-CN" altLang="en-US" sz="2800" b="1">
                <a:solidFill>
                  <a:srgbClr val="FF0000"/>
                </a:solidFill>
                <a:latin typeface="楷体" panose="02010609060101010101" pitchFamily="49" charset="-122"/>
                <a:ea typeface="楷体" panose="02010609060101010101" pitchFamily="49" charset="-122"/>
              </a:rPr>
              <a:t>年</a:t>
            </a:r>
            <a:r>
              <a:rPr lang="en-US" altLang="zh-CN" sz="2800" b="1">
                <a:solidFill>
                  <a:srgbClr val="FF0000"/>
                </a:solidFill>
                <a:latin typeface="楷体" panose="02010609060101010101" pitchFamily="49" charset="-122"/>
                <a:ea typeface="楷体" panose="02010609060101010101" pitchFamily="49" charset="-122"/>
              </a:rPr>
              <a:t>8</a:t>
            </a:r>
            <a:r>
              <a:rPr lang="zh-CN" altLang="en-US" sz="2800" b="1">
                <a:solidFill>
                  <a:srgbClr val="FF0000"/>
                </a:solidFill>
                <a:latin typeface="楷体" panose="02010609060101010101" pitchFamily="49" charset="-122"/>
                <a:ea typeface="楷体" panose="02010609060101010101" pitchFamily="49" charset="-122"/>
              </a:rPr>
              <a:t>月</a:t>
            </a:r>
            <a:r>
              <a:rPr lang="en-US" altLang="zh-CN" sz="2800" b="1">
                <a:solidFill>
                  <a:srgbClr val="FF0000"/>
                </a:solidFill>
                <a:latin typeface="楷体" panose="02010609060101010101" pitchFamily="49" charset="-122"/>
                <a:ea typeface="楷体" panose="02010609060101010101" pitchFamily="49" charset="-122"/>
              </a:rPr>
              <a:t>5</a:t>
            </a:r>
            <a:r>
              <a:rPr lang="zh-CN" altLang="en-US" sz="2800" b="1">
                <a:solidFill>
                  <a:srgbClr val="FF0000"/>
                </a:solidFill>
                <a:latin typeface="楷体" panose="02010609060101010101" pitchFamily="49" charset="-122"/>
                <a:ea typeface="楷体" panose="02010609060101010101" pitchFamily="49" charset="-122"/>
              </a:rPr>
              <a:t>日</a:t>
            </a:r>
            <a:r>
              <a:rPr lang="zh-CN" altLang="en-US" sz="2800" b="1">
                <a:solidFill>
                  <a:srgbClr val="0000FF"/>
                </a:solidFill>
                <a:latin typeface="楷体" panose="02010609060101010101" pitchFamily="49" charset="-122"/>
                <a:ea typeface="楷体" panose="02010609060101010101" pitchFamily="49" charset="-122"/>
              </a:rPr>
              <a:t>，</a:t>
            </a:r>
            <a:r>
              <a:rPr lang="zh-CN" altLang="en-US" sz="2800" b="1">
                <a:solidFill>
                  <a:srgbClr val="FF0000"/>
                </a:solidFill>
                <a:latin typeface="楷体" panose="02010609060101010101" pitchFamily="49" charset="-122"/>
                <a:ea typeface="楷体" panose="02010609060101010101" pitchFamily="49" charset="-122"/>
              </a:rPr>
              <a:t>日本宣布无条件投降</a:t>
            </a:r>
            <a:r>
              <a:rPr lang="zh-CN" altLang="en-US" sz="2800" b="1">
                <a:solidFill>
                  <a:srgbClr val="0000FF"/>
                </a:solidFill>
                <a:latin typeface="楷体" panose="02010609060101010101" pitchFamily="49" charset="-122"/>
                <a:ea typeface="楷体" panose="02010609060101010101" pitchFamily="49" charset="-122"/>
              </a:rPr>
              <a:t>，</a:t>
            </a:r>
            <a:r>
              <a:rPr lang="en-US" altLang="zh-CN" sz="2800" b="1">
                <a:solidFill>
                  <a:srgbClr val="0000FF"/>
                </a:solidFill>
                <a:latin typeface="楷体" panose="02010609060101010101" pitchFamily="49" charset="-122"/>
                <a:ea typeface="楷体" panose="02010609060101010101" pitchFamily="49" charset="-122"/>
              </a:rPr>
              <a:t>9</a:t>
            </a:r>
            <a:r>
              <a:rPr lang="zh-CN" altLang="en-US" sz="2800" b="1">
                <a:solidFill>
                  <a:srgbClr val="0000FF"/>
                </a:solidFill>
                <a:latin typeface="楷体" panose="02010609060101010101" pitchFamily="49" charset="-122"/>
                <a:ea typeface="楷体" panose="02010609060101010101" pitchFamily="49" charset="-122"/>
              </a:rPr>
              <a:t>月</a:t>
            </a:r>
            <a:r>
              <a:rPr lang="en-US" altLang="zh-CN" sz="2800" b="1">
                <a:solidFill>
                  <a:srgbClr val="0000FF"/>
                </a:solidFill>
                <a:latin typeface="楷体" panose="02010609060101010101" pitchFamily="49" charset="-122"/>
                <a:ea typeface="楷体" panose="02010609060101010101" pitchFamily="49" charset="-122"/>
              </a:rPr>
              <a:t>2</a:t>
            </a:r>
            <a:r>
              <a:rPr lang="zh-CN" altLang="en-US" sz="2800" b="1">
                <a:solidFill>
                  <a:srgbClr val="0000FF"/>
                </a:solidFill>
                <a:latin typeface="楷体" panose="02010609060101010101" pitchFamily="49" charset="-122"/>
                <a:ea typeface="楷体" panose="02010609060101010101" pitchFamily="49" charset="-122"/>
              </a:rPr>
              <a:t>日，日本政府正式签署投降书，中国人民经过</a:t>
            </a:r>
            <a:r>
              <a:rPr lang="en-US" altLang="zh-CN" sz="2800" b="1">
                <a:solidFill>
                  <a:srgbClr val="0000FF"/>
                </a:solidFill>
                <a:latin typeface="楷体" panose="02010609060101010101" pitchFamily="49" charset="-122"/>
                <a:ea typeface="楷体" panose="02010609060101010101" pitchFamily="49" charset="-122"/>
              </a:rPr>
              <a:t>14</a:t>
            </a:r>
            <a:r>
              <a:rPr lang="zh-CN" altLang="en-US" sz="2800" b="1">
                <a:solidFill>
                  <a:srgbClr val="0000FF"/>
                </a:solidFill>
                <a:latin typeface="楷体" panose="02010609060101010101" pitchFamily="49" charset="-122"/>
                <a:ea typeface="楷体" panose="02010609060101010101" pitchFamily="49" charset="-122"/>
              </a:rPr>
              <a:t>年抗战终于取得伟大胜利！</a:t>
            </a:r>
            <a:endParaRPr lang="zh-CN" altLang="en-US" sz="2800" b="1">
              <a:solidFill>
                <a:srgbClr val="FF0000"/>
              </a:solidFill>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文本框 6" title=""/>
          <p:cNvSpPr txBox="1"/>
          <p:nvPr>
            <p:custDataLst>
              <p:tags r:id="rId3"/>
            </p:custDataLst>
          </p:nvPr>
        </p:nvSpPr>
        <p:spPr>
          <a:xfrm>
            <a:off x="484238" y="1208918"/>
            <a:ext cx="3134033" cy="71558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fontAlgn="base">
              <a:lnSpc>
                <a:spcPct val="150000"/>
              </a:lnSpc>
            </a:pPr>
            <a:r>
              <a:rPr lang="en-US" altLang="zh-CN" sz="3200" b="1">
                <a:solidFill>
                  <a:srgbClr val="0000FF"/>
                </a:solidFill>
                <a:effectLst/>
                <a:latin typeface="黑体" panose="02010609060101010101" pitchFamily="49" charset="-122"/>
                <a:ea typeface="黑体" panose="02010609060101010101" pitchFamily="49" charset="-122"/>
              </a:rPr>
              <a:t>2.【</a:t>
            </a:r>
            <a:r>
              <a:rPr lang="zh-CN" altLang="en-US" sz="3200" b="1">
                <a:solidFill>
                  <a:srgbClr val="0000FF"/>
                </a:solidFill>
                <a:effectLst/>
                <a:latin typeface="黑体" panose="02010609060101010101" pitchFamily="49" charset="-122"/>
                <a:ea typeface="黑体" panose="02010609060101010101" pitchFamily="49" charset="-122"/>
              </a:rPr>
              <a:t>阶段特征</a:t>
            </a:r>
            <a:r>
              <a:rPr lang="en-US" altLang="zh-CN" sz="3200" b="1">
                <a:solidFill>
                  <a:srgbClr val="0000FF"/>
                </a:solidFill>
                <a:effectLst/>
                <a:latin typeface="黑体" panose="02010609060101010101" pitchFamily="49" charset="-122"/>
                <a:ea typeface="黑体" panose="02010609060101010101" pitchFamily="49" charset="-122"/>
              </a:rPr>
              <a:t>】</a:t>
            </a:r>
            <a:endParaRPr lang="en-US" altLang="zh-CN" sz="3200" b="1">
              <a:solidFill>
                <a:srgbClr val="0000FF"/>
              </a:solidFill>
              <a:effectLst/>
              <a:latin typeface="黑体" panose="02010609060101010101" pitchFamily="49" charset="-122"/>
              <a:ea typeface="黑体" panose="02010609060101010101" pitchFamily="49" charset="-122"/>
            </a:endParaRPr>
          </a:p>
        </p:txBody>
      </p:sp>
      <p:sp>
        <p:nvSpPr>
          <p:cNvPr id="2" name="标题 1" title=""/>
          <p:cNvSpPr txBox="1"/>
          <p:nvPr>
            <p:custDataLst>
              <p:tags r:id="rId4"/>
            </p:custDataLst>
          </p:nvPr>
        </p:nvSpPr>
        <p:spPr>
          <a:xfrm>
            <a:off x="825910" y="219689"/>
            <a:ext cx="10540180" cy="1140992"/>
          </a:xfrm>
          <a:prstGeom prst="rect">
            <a:avLst/>
          </a:prstGeom>
        </p:spPr>
        <p:txBody>
          <a:bodyPr vert="horz" lIns="91440" tIns="45720" rIns="91440" bIns="45720" rtlCol="0" anchor="ctr">
            <a:normAutofit fontScale="90000" lnSpcReduction="10000"/>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4000" b="1">
                <a:latin typeface="黑体" panose="02010609060101010101" pitchFamily="49" charset="-122"/>
                <a:ea typeface="黑体" panose="02010609060101010101" pitchFamily="49" charset="-122"/>
              </a:rPr>
              <a:t>第六单元  中华民族的抗日战争</a:t>
            </a:r>
            <a:br>
              <a:rPr lang="zh-CN" altLang="en-US" sz="4000" b="1">
                <a:latin typeface="黑体" panose="02010609060101010101" pitchFamily="49" charset="-122"/>
                <a:ea typeface="黑体" panose="02010609060101010101" pitchFamily="49" charset="-122"/>
              </a:rPr>
            </a:br>
            <a:r>
              <a:rPr lang="en-US" altLang="zh-CN" sz="4000" b="1">
                <a:latin typeface="黑体" panose="02010609060101010101" pitchFamily="49" charset="-122"/>
                <a:ea typeface="黑体" panose="02010609060101010101" pitchFamily="49" charset="-122"/>
              </a:rPr>
              <a:t>【</a:t>
            </a:r>
            <a:r>
              <a:rPr lang="en-US" altLang="zh-CN" sz="4000" b="1">
                <a:solidFill>
                  <a:srgbClr val="0000FF"/>
                </a:solidFill>
                <a:latin typeface="黑体" panose="02010609060101010101" pitchFamily="49" charset="-122"/>
                <a:ea typeface="黑体" panose="02010609060101010101" pitchFamily="49" charset="-122"/>
              </a:rPr>
              <a:t>1931</a:t>
            </a:r>
            <a:r>
              <a:rPr lang="zh-CN" altLang="en-US" sz="4000" b="1">
                <a:solidFill>
                  <a:srgbClr val="0000FF"/>
                </a:solidFill>
                <a:latin typeface="黑体" panose="02010609060101010101" pitchFamily="49" charset="-122"/>
                <a:ea typeface="黑体" panose="02010609060101010101" pitchFamily="49" charset="-122"/>
              </a:rPr>
              <a:t>年</a:t>
            </a:r>
            <a:r>
              <a:rPr lang="en-US" altLang="zh-CN" sz="4000" b="1">
                <a:solidFill>
                  <a:srgbClr val="0000FF"/>
                </a:solidFill>
                <a:latin typeface="黑体" panose="02010609060101010101" pitchFamily="49" charset="-122"/>
                <a:ea typeface="黑体" panose="02010609060101010101" pitchFamily="49" charset="-122"/>
              </a:rPr>
              <a:t>——1945</a:t>
            </a:r>
            <a:r>
              <a:rPr lang="zh-CN" altLang="en-US" sz="4000" b="1">
                <a:solidFill>
                  <a:srgbClr val="0000FF"/>
                </a:solidFill>
                <a:latin typeface="黑体" panose="02010609060101010101" pitchFamily="49" charset="-122"/>
                <a:ea typeface="黑体" panose="02010609060101010101" pitchFamily="49" charset="-122"/>
              </a:rPr>
              <a:t>年</a:t>
            </a:r>
            <a:r>
              <a:rPr lang="en-US" altLang="zh-CN" sz="4000" b="1">
                <a:latin typeface="黑体" panose="02010609060101010101" pitchFamily="49" charset="-122"/>
                <a:ea typeface="黑体" panose="02010609060101010101" pitchFamily="49" charset="-122"/>
              </a:rPr>
              <a:t>】</a:t>
            </a:r>
            <a:endParaRPr lang="zh-CN" altLang="en-US" sz="4000" b="1">
              <a:latin typeface="黑体" panose="02010609060101010101" pitchFamily="49" charset="-122"/>
              <a:ea typeface="黑体" panose="02010609060101010101" pitchFamily="49" charset="-122"/>
            </a:endParaRPr>
          </a:p>
        </p:txBody>
      </p:sp>
      <p:sp>
        <p:nvSpPr>
          <p:cNvPr id="8" name="文本框 7" title=""/>
          <p:cNvSpPr txBox="1"/>
          <p:nvPr>
            <p:custDataLst>
              <p:tags r:id="rId5"/>
            </p:custDataLst>
          </p:nvPr>
        </p:nvSpPr>
        <p:spPr>
          <a:xfrm>
            <a:off x="717755" y="2156765"/>
            <a:ext cx="10756490" cy="390465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b="1" i="0">
                <a:solidFill>
                  <a:srgbClr val="191B1F"/>
                </a:solidFill>
                <a:effectLst/>
                <a:latin typeface="楷体" panose="02010609060101010101" pitchFamily="49" charset="-122"/>
                <a:ea typeface="楷体" panose="02010609060101010101" pitchFamily="49" charset="-122"/>
              </a:rPr>
              <a:t>(1)1933</a:t>
            </a:r>
            <a:r>
              <a:rPr lang="zh-CN" altLang="en-US" sz="2800" b="1" i="0">
                <a:solidFill>
                  <a:srgbClr val="191B1F"/>
                </a:solidFill>
                <a:effectLst/>
                <a:latin typeface="楷体" panose="02010609060101010101" pitchFamily="49" charset="-122"/>
                <a:ea typeface="楷体" panose="02010609060101010101" pitchFamily="49" charset="-122"/>
              </a:rPr>
              <a:t>年</a:t>
            </a:r>
            <a:r>
              <a:rPr lang="en-US" altLang="zh-CN" sz="2800" b="1" i="0">
                <a:solidFill>
                  <a:srgbClr val="191B1F"/>
                </a:solidFill>
                <a:effectLst/>
                <a:latin typeface="楷体" panose="02010609060101010101" pitchFamily="49" charset="-122"/>
                <a:ea typeface="楷体" panose="02010609060101010101" pitchFamily="49" charset="-122"/>
              </a:rPr>
              <a:t>1</a:t>
            </a:r>
            <a:r>
              <a:rPr lang="zh-CN" altLang="en-US" sz="2800" b="1" i="0">
                <a:solidFill>
                  <a:srgbClr val="191B1F"/>
                </a:solidFill>
                <a:effectLst/>
                <a:latin typeface="楷体" panose="02010609060101010101" pitchFamily="49" charset="-122"/>
                <a:ea typeface="楷体" panose="02010609060101010101" pitchFamily="49" charset="-122"/>
              </a:rPr>
              <a:t>月至</a:t>
            </a:r>
            <a:r>
              <a:rPr lang="en-US" altLang="zh-CN" sz="2800" b="1" i="0">
                <a:solidFill>
                  <a:srgbClr val="191B1F"/>
                </a:solidFill>
                <a:effectLst/>
                <a:latin typeface="楷体" panose="02010609060101010101" pitchFamily="49" charset="-122"/>
                <a:ea typeface="楷体" panose="02010609060101010101" pitchFamily="49" charset="-122"/>
              </a:rPr>
              <a:t>1937</a:t>
            </a:r>
            <a:r>
              <a:rPr lang="zh-CN" altLang="en-US" sz="2800" b="1" i="0">
                <a:solidFill>
                  <a:srgbClr val="191B1F"/>
                </a:solidFill>
                <a:effectLst/>
                <a:latin typeface="楷体" panose="02010609060101010101" pitchFamily="49" charset="-122"/>
                <a:ea typeface="楷体" panose="02010609060101010101" pitchFamily="49" charset="-122"/>
              </a:rPr>
              <a:t>年</a:t>
            </a:r>
            <a:r>
              <a:rPr lang="en-US" altLang="zh-CN" sz="2800" b="1" i="0">
                <a:solidFill>
                  <a:srgbClr val="191B1F"/>
                </a:solidFill>
                <a:effectLst/>
                <a:latin typeface="楷体" panose="02010609060101010101" pitchFamily="49" charset="-122"/>
                <a:ea typeface="楷体" panose="02010609060101010101" pitchFamily="49" charset="-122"/>
              </a:rPr>
              <a:t>7</a:t>
            </a:r>
            <a:r>
              <a:rPr lang="zh-CN" altLang="en-US" sz="2800" b="1" i="0">
                <a:solidFill>
                  <a:srgbClr val="191B1F"/>
                </a:solidFill>
                <a:effectLst/>
                <a:latin typeface="楷体" panose="02010609060101010101" pitchFamily="49" charset="-122"/>
                <a:ea typeface="楷体" panose="02010609060101010101" pitchFamily="49" charset="-122"/>
              </a:rPr>
              <a:t>月是</a:t>
            </a:r>
            <a:r>
              <a:rPr lang="zh-CN" altLang="en-US" sz="2800" b="1" i="0">
                <a:solidFill>
                  <a:srgbClr val="FF0000"/>
                </a:solidFill>
                <a:effectLst/>
                <a:latin typeface="楷体" panose="02010609060101010101" pitchFamily="49" charset="-122"/>
                <a:ea typeface="楷体" panose="02010609060101010101" pitchFamily="49" charset="-122"/>
              </a:rPr>
              <a:t>局部抗战</a:t>
            </a:r>
            <a:r>
              <a:rPr lang="zh-CN" altLang="en-US" sz="2800" b="1" i="0">
                <a:solidFill>
                  <a:srgbClr val="191B1F"/>
                </a:solidFill>
                <a:effectLst/>
                <a:latin typeface="楷体" panose="02010609060101010101" pitchFamily="49" charset="-122"/>
                <a:ea typeface="楷体" panose="02010609060101010101" pitchFamily="49" charset="-122"/>
              </a:rPr>
              <a:t>的扩大和发展阶段。</a:t>
            </a:r>
            <a:r>
              <a:rPr lang="zh-CN" altLang="en-US" sz="2800" b="1" i="0">
                <a:solidFill>
                  <a:srgbClr val="0000FF"/>
                </a:solidFill>
                <a:effectLst/>
                <a:latin typeface="楷体" panose="02010609060101010101" pitchFamily="49" charset="-122"/>
                <a:ea typeface="楷体" panose="02010609060101010101" pitchFamily="49" charset="-122"/>
              </a:rPr>
              <a:t>在此阶段</a:t>
            </a:r>
            <a:r>
              <a:rPr lang="en-US" altLang="zh-CN" sz="2800" b="1" i="0">
                <a:solidFill>
                  <a:srgbClr val="0000FF"/>
                </a:solidFill>
                <a:effectLst/>
                <a:latin typeface="楷体" panose="02010609060101010101" pitchFamily="49" charset="-122"/>
                <a:ea typeface="楷体" panose="02010609060101010101" pitchFamily="49" charset="-122"/>
              </a:rPr>
              <a:t>,</a:t>
            </a:r>
            <a:r>
              <a:rPr lang="zh-CN" altLang="en-US" sz="2800" b="1" i="0">
                <a:solidFill>
                  <a:srgbClr val="0000FF"/>
                </a:solidFill>
                <a:effectLst/>
                <a:latin typeface="楷体" panose="02010609060101010101" pitchFamily="49" charset="-122"/>
                <a:ea typeface="楷体" panose="02010609060101010101" pitchFamily="49" charset="-122"/>
              </a:rPr>
              <a:t>面对日本侵略的步步扩大和全国抗日救亡运动的巨大压力，国民党政府在继续坚持“</a:t>
            </a:r>
            <a:r>
              <a:rPr lang="zh-CN" altLang="en-US" sz="2800" b="1" i="0">
                <a:solidFill>
                  <a:srgbClr val="FF0000"/>
                </a:solidFill>
                <a:effectLst/>
                <a:latin typeface="楷体" panose="02010609060101010101" pitchFamily="49" charset="-122"/>
                <a:ea typeface="楷体" panose="02010609060101010101" pitchFamily="49" charset="-122"/>
              </a:rPr>
              <a:t>攘外必先安内</a:t>
            </a:r>
            <a:r>
              <a:rPr lang="zh-CN" altLang="en-US" sz="2800" b="1" i="0">
                <a:solidFill>
                  <a:srgbClr val="0000FF"/>
                </a:solidFill>
                <a:effectLst/>
                <a:latin typeface="楷体" panose="02010609060101010101" pitchFamily="49" charset="-122"/>
                <a:ea typeface="楷体" panose="02010609060101010101" pitchFamily="49" charset="-122"/>
              </a:rPr>
              <a:t>”方针的同时组织了一定的抵抗。</a:t>
            </a:r>
            <a:r>
              <a:rPr lang="zh-CN" altLang="en-US" sz="2800" b="1" i="0">
                <a:solidFill>
                  <a:srgbClr val="FF0000"/>
                </a:solidFill>
                <a:effectLst/>
                <a:latin typeface="楷体" panose="02010609060101010101" pitchFamily="49" charset="-122"/>
                <a:ea typeface="楷体" panose="02010609060101010101" pitchFamily="49" charset="-122"/>
              </a:rPr>
              <a:t>中国共产党</a:t>
            </a:r>
            <a:r>
              <a:rPr lang="zh-CN" altLang="en-US" sz="2800" b="1" i="0">
                <a:solidFill>
                  <a:srgbClr val="0000FF"/>
                </a:solidFill>
                <a:effectLst/>
                <a:latin typeface="楷体" panose="02010609060101010101" pitchFamily="49" charset="-122"/>
                <a:ea typeface="楷体" panose="02010609060101010101" pitchFamily="49" charset="-122"/>
              </a:rPr>
              <a:t>为推动局部抗战向全民族抗战的转变，及时</a:t>
            </a:r>
            <a:r>
              <a:rPr lang="zh-CN" altLang="en-US" sz="2800" b="1" i="0">
                <a:solidFill>
                  <a:srgbClr val="FF0000"/>
                </a:solidFill>
                <a:effectLst/>
                <a:latin typeface="楷体" panose="02010609060101010101" pitchFamily="49" charset="-122"/>
                <a:ea typeface="楷体" panose="02010609060101010101" pitchFamily="49" charset="-122"/>
              </a:rPr>
              <a:t>提出了建立抗日民族统一战线</a:t>
            </a:r>
            <a:r>
              <a:rPr lang="zh-CN" altLang="en-US" sz="2800" b="1" i="0">
                <a:solidFill>
                  <a:srgbClr val="0000FF"/>
                </a:solidFill>
                <a:effectLst/>
                <a:latin typeface="楷体" panose="02010609060101010101" pitchFamily="49" charset="-122"/>
                <a:ea typeface="楷体" panose="02010609060101010101" pitchFamily="49" charset="-122"/>
              </a:rPr>
              <a:t>的重大政策主张，并在处理西安事变的关键时刻予以贯彻，为国共两党结束内战、走向合作抗日奠定了基础。</a:t>
            </a:r>
            <a:endParaRPr lang="zh-CN" altLang="en-US" sz="2800" b="1">
              <a:solidFill>
                <a:srgbClr val="0000FF"/>
              </a:solidFill>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文本框 6" title=""/>
          <p:cNvSpPr txBox="1"/>
          <p:nvPr>
            <p:custDataLst>
              <p:tags r:id="rId3"/>
            </p:custDataLst>
          </p:nvPr>
        </p:nvSpPr>
        <p:spPr>
          <a:xfrm>
            <a:off x="484238" y="1208918"/>
            <a:ext cx="3134033" cy="71558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fontAlgn="base">
              <a:lnSpc>
                <a:spcPct val="150000"/>
              </a:lnSpc>
            </a:pPr>
            <a:r>
              <a:rPr lang="en-US" altLang="zh-CN" sz="3200" b="1">
                <a:solidFill>
                  <a:srgbClr val="0000FF"/>
                </a:solidFill>
                <a:effectLst/>
                <a:latin typeface="黑体" panose="02010609060101010101" pitchFamily="49" charset="-122"/>
                <a:ea typeface="黑体" panose="02010609060101010101" pitchFamily="49" charset="-122"/>
              </a:rPr>
              <a:t>2.【</a:t>
            </a:r>
            <a:r>
              <a:rPr lang="zh-CN" altLang="en-US" sz="3200" b="1">
                <a:solidFill>
                  <a:srgbClr val="0000FF"/>
                </a:solidFill>
                <a:effectLst/>
                <a:latin typeface="黑体" panose="02010609060101010101" pitchFamily="49" charset="-122"/>
                <a:ea typeface="黑体" panose="02010609060101010101" pitchFamily="49" charset="-122"/>
              </a:rPr>
              <a:t>阶段特征</a:t>
            </a:r>
            <a:r>
              <a:rPr lang="en-US" altLang="zh-CN" sz="3200" b="1">
                <a:solidFill>
                  <a:srgbClr val="0000FF"/>
                </a:solidFill>
                <a:effectLst/>
                <a:latin typeface="黑体" panose="02010609060101010101" pitchFamily="49" charset="-122"/>
                <a:ea typeface="黑体" panose="02010609060101010101" pitchFamily="49" charset="-122"/>
              </a:rPr>
              <a:t>】</a:t>
            </a:r>
            <a:endParaRPr lang="en-US" altLang="zh-CN" sz="3200" b="1">
              <a:solidFill>
                <a:srgbClr val="0000FF"/>
              </a:solidFill>
              <a:effectLst/>
              <a:latin typeface="黑体" panose="02010609060101010101" pitchFamily="49" charset="-122"/>
              <a:ea typeface="黑体" panose="02010609060101010101" pitchFamily="49" charset="-122"/>
            </a:endParaRPr>
          </a:p>
        </p:txBody>
      </p:sp>
      <p:sp>
        <p:nvSpPr>
          <p:cNvPr id="2" name="标题 1" title=""/>
          <p:cNvSpPr txBox="1"/>
          <p:nvPr>
            <p:custDataLst>
              <p:tags r:id="rId4"/>
            </p:custDataLst>
          </p:nvPr>
        </p:nvSpPr>
        <p:spPr>
          <a:xfrm>
            <a:off x="825910" y="219689"/>
            <a:ext cx="10540180" cy="1140992"/>
          </a:xfrm>
          <a:prstGeom prst="rect">
            <a:avLst/>
          </a:prstGeom>
        </p:spPr>
        <p:txBody>
          <a:bodyPr vert="horz" lIns="91440" tIns="45720" rIns="91440" bIns="45720" rtlCol="0" anchor="ctr">
            <a:normAutofit fontScale="90000" lnSpcReduction="10000"/>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4000" b="1">
                <a:latin typeface="黑体" panose="02010609060101010101" pitchFamily="49" charset="-122"/>
                <a:ea typeface="黑体" panose="02010609060101010101" pitchFamily="49" charset="-122"/>
              </a:rPr>
              <a:t>第六单元  中华民族的抗日战争</a:t>
            </a:r>
            <a:br>
              <a:rPr lang="zh-CN" altLang="en-US" sz="4000" b="1">
                <a:latin typeface="黑体" panose="02010609060101010101" pitchFamily="49" charset="-122"/>
                <a:ea typeface="黑体" panose="02010609060101010101" pitchFamily="49" charset="-122"/>
              </a:rPr>
            </a:br>
            <a:r>
              <a:rPr lang="en-US" altLang="zh-CN" sz="4000" b="1">
                <a:latin typeface="黑体" panose="02010609060101010101" pitchFamily="49" charset="-122"/>
                <a:ea typeface="黑体" panose="02010609060101010101" pitchFamily="49" charset="-122"/>
              </a:rPr>
              <a:t>【</a:t>
            </a:r>
            <a:r>
              <a:rPr lang="en-US" altLang="zh-CN" sz="4000" b="1">
                <a:solidFill>
                  <a:srgbClr val="0000FF"/>
                </a:solidFill>
                <a:latin typeface="黑体" panose="02010609060101010101" pitchFamily="49" charset="-122"/>
                <a:ea typeface="黑体" panose="02010609060101010101" pitchFamily="49" charset="-122"/>
              </a:rPr>
              <a:t>1931</a:t>
            </a:r>
            <a:r>
              <a:rPr lang="zh-CN" altLang="en-US" sz="4000" b="1">
                <a:solidFill>
                  <a:srgbClr val="0000FF"/>
                </a:solidFill>
                <a:latin typeface="黑体" panose="02010609060101010101" pitchFamily="49" charset="-122"/>
                <a:ea typeface="黑体" panose="02010609060101010101" pitchFamily="49" charset="-122"/>
              </a:rPr>
              <a:t>年</a:t>
            </a:r>
            <a:r>
              <a:rPr lang="en-US" altLang="zh-CN" sz="4000" b="1">
                <a:solidFill>
                  <a:srgbClr val="0000FF"/>
                </a:solidFill>
                <a:latin typeface="黑体" panose="02010609060101010101" pitchFamily="49" charset="-122"/>
                <a:ea typeface="黑体" panose="02010609060101010101" pitchFamily="49" charset="-122"/>
              </a:rPr>
              <a:t>—1945</a:t>
            </a:r>
            <a:r>
              <a:rPr lang="zh-CN" altLang="en-US" sz="4000" b="1">
                <a:solidFill>
                  <a:srgbClr val="0000FF"/>
                </a:solidFill>
                <a:latin typeface="黑体" panose="02010609060101010101" pitchFamily="49" charset="-122"/>
                <a:ea typeface="黑体" panose="02010609060101010101" pitchFamily="49" charset="-122"/>
              </a:rPr>
              <a:t>年</a:t>
            </a:r>
            <a:r>
              <a:rPr lang="en-US" altLang="zh-CN" sz="4000" b="1">
                <a:latin typeface="黑体" panose="02010609060101010101" pitchFamily="49" charset="-122"/>
                <a:ea typeface="黑体" panose="02010609060101010101" pitchFamily="49" charset="-122"/>
              </a:rPr>
              <a:t>】</a:t>
            </a:r>
            <a:endParaRPr lang="zh-CN" altLang="en-US" sz="4000" b="1">
              <a:latin typeface="黑体" panose="02010609060101010101" pitchFamily="49" charset="-122"/>
              <a:ea typeface="黑体" panose="02010609060101010101" pitchFamily="49" charset="-122"/>
            </a:endParaRPr>
          </a:p>
        </p:txBody>
      </p:sp>
      <p:sp>
        <p:nvSpPr>
          <p:cNvPr id="4" name="文本框 3" title=""/>
          <p:cNvSpPr txBox="1"/>
          <p:nvPr>
            <p:custDataLst>
              <p:tags r:id="rId5"/>
            </p:custDataLst>
          </p:nvPr>
        </p:nvSpPr>
        <p:spPr>
          <a:xfrm>
            <a:off x="393290" y="1924499"/>
            <a:ext cx="11405420" cy="451566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b="1" i="0">
                <a:effectLst/>
                <a:latin typeface="楷体" panose="02010609060101010101" pitchFamily="49" charset="-122"/>
                <a:ea typeface="楷体" panose="02010609060101010101" pitchFamily="49" charset="-122"/>
              </a:rPr>
              <a:t>(2)1937</a:t>
            </a:r>
            <a:r>
              <a:rPr lang="zh-CN" altLang="en-US" sz="2800" b="1" i="0">
                <a:effectLst/>
                <a:latin typeface="楷体" panose="02010609060101010101" pitchFamily="49" charset="-122"/>
                <a:ea typeface="楷体" panose="02010609060101010101" pitchFamily="49" charset="-122"/>
              </a:rPr>
              <a:t>年</a:t>
            </a:r>
            <a:r>
              <a:rPr lang="en-US" altLang="zh-CN" sz="2800" b="1" i="0">
                <a:effectLst/>
                <a:latin typeface="楷体" panose="02010609060101010101" pitchFamily="49" charset="-122"/>
                <a:ea typeface="楷体" panose="02010609060101010101" pitchFamily="49" charset="-122"/>
              </a:rPr>
              <a:t>7</a:t>
            </a:r>
            <a:r>
              <a:rPr lang="zh-CN" altLang="en-US" sz="2800" b="1" i="0">
                <a:effectLst/>
                <a:latin typeface="楷体" panose="02010609060101010101" pitchFamily="49" charset="-122"/>
                <a:ea typeface="楷体" panose="02010609060101010101" pitchFamily="49" charset="-122"/>
              </a:rPr>
              <a:t>月至</a:t>
            </a:r>
            <a:r>
              <a:rPr lang="en-US" altLang="zh-CN" sz="2800" b="1" i="0">
                <a:effectLst/>
                <a:latin typeface="楷体" panose="02010609060101010101" pitchFamily="49" charset="-122"/>
                <a:ea typeface="楷体" panose="02010609060101010101" pitchFamily="49" charset="-122"/>
              </a:rPr>
              <a:t>1938</a:t>
            </a:r>
            <a:r>
              <a:rPr lang="zh-CN" altLang="en-US" sz="2800" b="1" i="0">
                <a:effectLst/>
                <a:latin typeface="楷体" panose="02010609060101010101" pitchFamily="49" charset="-122"/>
                <a:ea typeface="楷体" panose="02010609060101010101" pitchFamily="49" charset="-122"/>
              </a:rPr>
              <a:t>年</a:t>
            </a:r>
            <a:r>
              <a:rPr lang="en-US" altLang="zh-CN" sz="2800" b="1" i="0">
                <a:effectLst/>
                <a:latin typeface="楷体" panose="02010609060101010101" pitchFamily="49" charset="-122"/>
                <a:ea typeface="楷体" panose="02010609060101010101" pitchFamily="49" charset="-122"/>
              </a:rPr>
              <a:t>10</a:t>
            </a:r>
            <a:r>
              <a:rPr lang="zh-CN" altLang="en-US" sz="2800" b="1" i="0">
                <a:effectLst/>
                <a:latin typeface="楷体" panose="02010609060101010101" pitchFamily="49" charset="-122"/>
                <a:ea typeface="楷体" panose="02010609060101010101" pitchFamily="49" charset="-122"/>
              </a:rPr>
              <a:t>月是</a:t>
            </a:r>
            <a:r>
              <a:rPr lang="zh-CN" altLang="en-US" sz="2800" b="1">
                <a:solidFill>
                  <a:srgbClr val="FF0000"/>
                </a:solidFill>
                <a:latin typeface="楷体" panose="02010609060101010101" pitchFamily="49" charset="-122"/>
                <a:ea typeface="楷体" panose="02010609060101010101" pitchFamily="49" charset="-122"/>
              </a:rPr>
              <a:t>全民族</a:t>
            </a:r>
            <a:r>
              <a:rPr lang="zh-CN" altLang="en-US" sz="2800" b="1" i="0">
                <a:solidFill>
                  <a:srgbClr val="FF0000"/>
                </a:solidFill>
                <a:effectLst/>
                <a:latin typeface="楷体" panose="02010609060101010101" pitchFamily="49" charset="-122"/>
                <a:ea typeface="楷体" panose="02010609060101010101" pitchFamily="49" charset="-122"/>
              </a:rPr>
              <a:t>抗战的战略防御阶段</a:t>
            </a:r>
            <a:r>
              <a:rPr lang="zh-CN" altLang="en-US" sz="2800" b="1" i="0">
                <a:effectLst/>
                <a:latin typeface="楷体" panose="02010609060101010101" pitchFamily="49" charset="-122"/>
                <a:ea typeface="楷体" panose="02010609060101010101" pitchFamily="49" charset="-122"/>
              </a:rPr>
              <a:t>。</a:t>
            </a:r>
            <a:r>
              <a:rPr lang="en-US" altLang="zh-CN" sz="2800" b="1" i="0">
                <a:solidFill>
                  <a:srgbClr val="0000FF"/>
                </a:solidFill>
                <a:effectLst/>
                <a:latin typeface="楷体" panose="02010609060101010101" pitchFamily="49" charset="-122"/>
                <a:ea typeface="楷体" panose="02010609060101010101" pitchFamily="49" charset="-122"/>
              </a:rPr>
              <a:t>1937</a:t>
            </a:r>
            <a:r>
              <a:rPr lang="zh-CN" altLang="en-US" sz="2800" b="1" i="0">
                <a:solidFill>
                  <a:srgbClr val="0000FF"/>
                </a:solidFill>
                <a:effectLst/>
                <a:latin typeface="楷体" panose="02010609060101010101" pitchFamily="49" charset="-122"/>
                <a:ea typeface="楷体" panose="02010609060101010101" pitchFamily="49" charset="-122"/>
              </a:rPr>
              <a:t>年</a:t>
            </a:r>
            <a:r>
              <a:rPr lang="en-US" altLang="zh-CN" sz="2800" b="1" i="0">
                <a:solidFill>
                  <a:srgbClr val="0000FF"/>
                </a:solidFill>
                <a:effectLst/>
                <a:latin typeface="楷体" panose="02010609060101010101" pitchFamily="49" charset="-122"/>
                <a:ea typeface="楷体" panose="02010609060101010101" pitchFamily="49" charset="-122"/>
              </a:rPr>
              <a:t>7</a:t>
            </a:r>
            <a:r>
              <a:rPr lang="zh-CN" altLang="en-US" sz="2800" b="1" i="0">
                <a:solidFill>
                  <a:srgbClr val="0000FF"/>
                </a:solidFill>
                <a:effectLst/>
                <a:latin typeface="楷体" panose="02010609060101010101" pitchFamily="49" charset="-122"/>
                <a:ea typeface="楷体" panose="02010609060101010101" pitchFamily="49" charset="-122"/>
              </a:rPr>
              <a:t>月</a:t>
            </a:r>
            <a:r>
              <a:rPr lang="en-US" altLang="zh-CN" sz="2800" b="1" i="0">
                <a:solidFill>
                  <a:srgbClr val="0000FF"/>
                </a:solidFill>
                <a:effectLst/>
                <a:latin typeface="楷体" panose="02010609060101010101" pitchFamily="49" charset="-122"/>
                <a:ea typeface="楷体" panose="02010609060101010101" pitchFamily="49" charset="-122"/>
              </a:rPr>
              <a:t>7</a:t>
            </a:r>
            <a:r>
              <a:rPr lang="zh-CN" altLang="en-US" sz="2800" b="1" i="0">
                <a:solidFill>
                  <a:srgbClr val="0000FF"/>
                </a:solidFill>
                <a:effectLst/>
                <a:latin typeface="楷体" panose="02010609060101010101" pitchFamily="49" charset="-122"/>
                <a:ea typeface="楷体" panose="02010609060101010101" pitchFamily="49" charset="-122"/>
              </a:rPr>
              <a:t>日，日本发动了全面侵华战争。中国在以国共合作为基础的抗日民族统一战线旗帜下，开始了举国抗战。在此阶段，</a:t>
            </a:r>
            <a:r>
              <a:rPr lang="zh-CN" altLang="en-US" sz="2800" b="1" i="0">
                <a:solidFill>
                  <a:srgbClr val="FF0000"/>
                </a:solidFill>
                <a:effectLst/>
                <a:latin typeface="楷体" panose="02010609060101010101" pitchFamily="49" charset="-122"/>
                <a:ea typeface="楷体" panose="02010609060101010101" pitchFamily="49" charset="-122"/>
              </a:rPr>
              <a:t>国民党军队在正面战场</a:t>
            </a:r>
            <a:r>
              <a:rPr lang="zh-CN" altLang="en-US" sz="2800" b="1" i="0">
                <a:solidFill>
                  <a:srgbClr val="0000FF"/>
                </a:solidFill>
                <a:effectLst/>
                <a:latin typeface="楷体" panose="02010609060101010101" pitchFamily="49" charset="-122"/>
                <a:ea typeface="楷体" panose="02010609060101010101" pitchFamily="49" charset="-122"/>
              </a:rPr>
              <a:t>连续进行了</a:t>
            </a:r>
            <a:r>
              <a:rPr lang="zh-CN" altLang="en-US" sz="2800" b="1" i="0">
                <a:solidFill>
                  <a:srgbClr val="FF0000"/>
                </a:solidFill>
                <a:effectLst/>
                <a:latin typeface="楷体" panose="02010609060101010101" pitchFamily="49" charset="-122"/>
                <a:ea typeface="楷体" panose="02010609060101010101" pitchFamily="49" charset="-122"/>
              </a:rPr>
              <a:t>淞沪、太原、徐州、武汉等会战</a:t>
            </a:r>
            <a:r>
              <a:rPr lang="zh-CN" altLang="en-US" sz="2800" b="1" i="0">
                <a:solidFill>
                  <a:srgbClr val="0000FF"/>
                </a:solidFill>
                <a:effectLst/>
                <a:latin typeface="楷体" panose="02010609060101010101" pitchFamily="49" charset="-122"/>
                <a:ea typeface="楷体" panose="02010609060101010101" pitchFamily="49" charset="-122"/>
              </a:rPr>
              <a:t>，正面战场成为战略防御阶段抗击日军战略进攻的主战场。与此同时，</a:t>
            </a:r>
            <a:r>
              <a:rPr lang="zh-CN" altLang="en-US" sz="2800" b="1" i="0">
                <a:solidFill>
                  <a:srgbClr val="FF0000"/>
                </a:solidFill>
                <a:effectLst/>
                <a:latin typeface="楷体" panose="02010609060101010101" pitchFamily="49" charset="-122"/>
                <a:ea typeface="楷体" panose="02010609060101010101" pitchFamily="49" charset="-122"/>
              </a:rPr>
              <a:t>中国共产党</a:t>
            </a:r>
            <a:r>
              <a:rPr lang="zh-CN" altLang="en-US" sz="2800" b="1" i="0">
                <a:solidFill>
                  <a:srgbClr val="0000FF"/>
                </a:solidFill>
                <a:effectLst/>
                <a:latin typeface="楷体" panose="02010609060101010101" pitchFamily="49" charset="-122"/>
                <a:ea typeface="楷体" panose="02010609060101010101" pitchFamily="49" charset="-122"/>
              </a:rPr>
              <a:t>深入敌后开展游击战争逐步开辟了敌后战场，取得</a:t>
            </a:r>
            <a:r>
              <a:rPr lang="zh-CN" altLang="en-US" sz="2800" b="1" i="0">
                <a:solidFill>
                  <a:srgbClr val="FF0000"/>
                </a:solidFill>
                <a:effectLst/>
                <a:latin typeface="楷体" panose="02010609060101010101" pitchFamily="49" charset="-122"/>
                <a:ea typeface="楷体" panose="02010609060101010101" pitchFamily="49" charset="-122"/>
              </a:rPr>
              <a:t>平型关大捷、百团大战</a:t>
            </a:r>
            <a:r>
              <a:rPr lang="zh-CN" altLang="en-US" sz="2800" b="1" i="0">
                <a:solidFill>
                  <a:srgbClr val="0000FF"/>
                </a:solidFill>
                <a:effectLst/>
                <a:latin typeface="楷体" panose="02010609060101010101" pitchFamily="49" charset="-122"/>
                <a:ea typeface="楷体" panose="02010609060101010101" pitchFamily="49" charset="-122"/>
              </a:rPr>
              <a:t>等作战的胜利；中国抗战形成了敌后和正面两个战场相互配合、夹击敌人的战略格局。</a:t>
            </a:r>
            <a:endParaRPr lang="zh-CN" altLang="en-US" sz="2800" b="1">
              <a:solidFill>
                <a:srgbClr val="0000FF"/>
              </a:solidFill>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文本框 6" title=""/>
          <p:cNvSpPr txBox="1"/>
          <p:nvPr>
            <p:custDataLst>
              <p:tags r:id="rId3"/>
            </p:custDataLst>
          </p:nvPr>
        </p:nvSpPr>
        <p:spPr>
          <a:xfrm>
            <a:off x="484238" y="1208918"/>
            <a:ext cx="3134033" cy="71558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fontAlgn="base">
              <a:lnSpc>
                <a:spcPct val="150000"/>
              </a:lnSpc>
            </a:pPr>
            <a:r>
              <a:rPr lang="en-US" altLang="zh-CN" sz="3200" b="1">
                <a:solidFill>
                  <a:srgbClr val="0000FF"/>
                </a:solidFill>
                <a:effectLst/>
                <a:latin typeface="黑体" panose="02010609060101010101" pitchFamily="49" charset="-122"/>
                <a:ea typeface="黑体" panose="02010609060101010101" pitchFamily="49" charset="-122"/>
              </a:rPr>
              <a:t>2.【</a:t>
            </a:r>
            <a:r>
              <a:rPr lang="zh-CN" altLang="en-US" sz="3200" b="1">
                <a:solidFill>
                  <a:srgbClr val="0000FF"/>
                </a:solidFill>
                <a:effectLst/>
                <a:latin typeface="黑体" panose="02010609060101010101" pitchFamily="49" charset="-122"/>
                <a:ea typeface="黑体" panose="02010609060101010101" pitchFamily="49" charset="-122"/>
              </a:rPr>
              <a:t>阶段特征</a:t>
            </a:r>
            <a:r>
              <a:rPr lang="en-US" altLang="zh-CN" sz="3200" b="1">
                <a:solidFill>
                  <a:srgbClr val="0000FF"/>
                </a:solidFill>
                <a:effectLst/>
                <a:latin typeface="黑体" panose="02010609060101010101" pitchFamily="49" charset="-122"/>
                <a:ea typeface="黑体" panose="02010609060101010101" pitchFamily="49" charset="-122"/>
              </a:rPr>
              <a:t>】</a:t>
            </a:r>
            <a:endParaRPr lang="en-US" altLang="zh-CN" sz="3200" b="1">
              <a:solidFill>
                <a:srgbClr val="0000FF"/>
              </a:solidFill>
              <a:effectLst/>
              <a:latin typeface="黑体" panose="02010609060101010101" pitchFamily="49" charset="-122"/>
              <a:ea typeface="黑体" panose="02010609060101010101" pitchFamily="49" charset="-122"/>
            </a:endParaRPr>
          </a:p>
        </p:txBody>
      </p:sp>
      <p:sp>
        <p:nvSpPr>
          <p:cNvPr id="2" name="标题 1" title=""/>
          <p:cNvSpPr txBox="1"/>
          <p:nvPr>
            <p:custDataLst>
              <p:tags r:id="rId4"/>
            </p:custDataLst>
          </p:nvPr>
        </p:nvSpPr>
        <p:spPr>
          <a:xfrm>
            <a:off x="825910" y="219689"/>
            <a:ext cx="10540180" cy="1140992"/>
          </a:xfrm>
          <a:prstGeom prst="rect">
            <a:avLst/>
          </a:prstGeom>
        </p:spPr>
        <p:txBody>
          <a:bodyPr vert="horz" lIns="91440" tIns="45720" rIns="91440" bIns="45720" rtlCol="0" anchor="ctr">
            <a:normAutofit fontScale="90000" lnSpcReduction="10000"/>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4000" b="1">
                <a:latin typeface="黑体" panose="02010609060101010101" pitchFamily="49" charset="-122"/>
                <a:ea typeface="黑体" panose="02010609060101010101" pitchFamily="49" charset="-122"/>
              </a:rPr>
              <a:t>第六单元  中华民族的抗日战争</a:t>
            </a:r>
            <a:br>
              <a:rPr lang="zh-CN" altLang="en-US" sz="4000" b="1">
                <a:latin typeface="黑体" panose="02010609060101010101" pitchFamily="49" charset="-122"/>
                <a:ea typeface="黑体" panose="02010609060101010101" pitchFamily="49" charset="-122"/>
              </a:rPr>
            </a:br>
            <a:r>
              <a:rPr lang="en-US" altLang="zh-CN" sz="4000" b="1">
                <a:latin typeface="黑体" panose="02010609060101010101" pitchFamily="49" charset="-122"/>
                <a:ea typeface="黑体" panose="02010609060101010101" pitchFamily="49" charset="-122"/>
              </a:rPr>
              <a:t>【</a:t>
            </a:r>
            <a:r>
              <a:rPr lang="en-US" altLang="zh-CN" sz="4000" b="1">
                <a:solidFill>
                  <a:srgbClr val="0000FF"/>
                </a:solidFill>
                <a:latin typeface="黑体" panose="02010609060101010101" pitchFamily="49" charset="-122"/>
                <a:ea typeface="黑体" panose="02010609060101010101" pitchFamily="49" charset="-122"/>
              </a:rPr>
              <a:t>1931</a:t>
            </a:r>
            <a:r>
              <a:rPr lang="zh-CN" altLang="en-US" sz="4000" b="1">
                <a:solidFill>
                  <a:srgbClr val="0000FF"/>
                </a:solidFill>
                <a:latin typeface="黑体" panose="02010609060101010101" pitchFamily="49" charset="-122"/>
                <a:ea typeface="黑体" panose="02010609060101010101" pitchFamily="49" charset="-122"/>
              </a:rPr>
              <a:t>年</a:t>
            </a:r>
            <a:r>
              <a:rPr lang="en-US" altLang="zh-CN" sz="4000" b="1">
                <a:solidFill>
                  <a:srgbClr val="0000FF"/>
                </a:solidFill>
                <a:latin typeface="黑体" panose="02010609060101010101" pitchFamily="49" charset="-122"/>
                <a:ea typeface="黑体" panose="02010609060101010101" pitchFamily="49" charset="-122"/>
              </a:rPr>
              <a:t>—1945</a:t>
            </a:r>
            <a:r>
              <a:rPr lang="zh-CN" altLang="en-US" sz="4000" b="1">
                <a:solidFill>
                  <a:srgbClr val="0000FF"/>
                </a:solidFill>
                <a:latin typeface="黑体" panose="02010609060101010101" pitchFamily="49" charset="-122"/>
                <a:ea typeface="黑体" panose="02010609060101010101" pitchFamily="49" charset="-122"/>
              </a:rPr>
              <a:t>年</a:t>
            </a:r>
            <a:r>
              <a:rPr lang="en-US" altLang="zh-CN" sz="4000" b="1">
                <a:latin typeface="黑体" panose="02010609060101010101" pitchFamily="49" charset="-122"/>
                <a:ea typeface="黑体" panose="02010609060101010101" pitchFamily="49" charset="-122"/>
              </a:rPr>
              <a:t>】</a:t>
            </a:r>
            <a:endParaRPr lang="zh-CN" altLang="en-US" sz="4000" b="1">
              <a:latin typeface="黑体" panose="02010609060101010101" pitchFamily="49" charset="-122"/>
              <a:ea typeface="黑体" panose="02010609060101010101" pitchFamily="49" charset="-122"/>
            </a:endParaRPr>
          </a:p>
        </p:txBody>
      </p:sp>
      <p:sp>
        <p:nvSpPr>
          <p:cNvPr id="4" name="文本框 3" title=""/>
          <p:cNvSpPr txBox="1"/>
          <p:nvPr>
            <p:custDataLst>
              <p:tags r:id="rId5"/>
            </p:custDataLst>
          </p:nvPr>
        </p:nvSpPr>
        <p:spPr>
          <a:xfrm>
            <a:off x="727586" y="2085278"/>
            <a:ext cx="10835149" cy="451566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i="0">
                <a:effectLst/>
                <a:latin typeface="楷体" panose="02010609060101010101" pitchFamily="49" charset="-122"/>
                <a:ea typeface="楷体" panose="02010609060101010101" pitchFamily="49" charset="-122"/>
              </a:rPr>
              <a:t>（</a:t>
            </a:r>
            <a:r>
              <a:rPr lang="en-US" altLang="zh-CN" sz="2800" b="1" i="0">
                <a:effectLst/>
                <a:latin typeface="楷体" panose="02010609060101010101" pitchFamily="49" charset="-122"/>
                <a:ea typeface="楷体" panose="02010609060101010101" pitchFamily="49" charset="-122"/>
              </a:rPr>
              <a:t>3</a:t>
            </a:r>
            <a:r>
              <a:rPr lang="zh-CN" altLang="en-US" sz="2800" b="1" i="0">
                <a:effectLst/>
                <a:latin typeface="楷体" panose="02010609060101010101" pitchFamily="49" charset="-122"/>
                <a:ea typeface="楷体" panose="02010609060101010101" pitchFamily="49" charset="-122"/>
              </a:rPr>
              <a:t>）</a:t>
            </a:r>
            <a:r>
              <a:rPr lang="en-US" altLang="zh-CN" sz="2800" b="1" i="0">
                <a:effectLst/>
                <a:latin typeface="楷体" panose="02010609060101010101" pitchFamily="49" charset="-122"/>
                <a:ea typeface="楷体" panose="02010609060101010101" pitchFamily="49" charset="-122"/>
              </a:rPr>
              <a:t>1938 </a:t>
            </a:r>
            <a:r>
              <a:rPr lang="zh-CN" altLang="en-US" sz="2800" b="1" i="0">
                <a:effectLst/>
                <a:latin typeface="楷体" panose="02010609060101010101" pitchFamily="49" charset="-122"/>
                <a:ea typeface="楷体" panose="02010609060101010101" pitchFamily="49" charset="-122"/>
              </a:rPr>
              <a:t>年</a:t>
            </a:r>
            <a:r>
              <a:rPr lang="en-US" altLang="zh-CN" sz="2800" b="1" i="0">
                <a:effectLst/>
                <a:latin typeface="楷体" panose="02010609060101010101" pitchFamily="49" charset="-122"/>
                <a:ea typeface="楷体" panose="02010609060101010101" pitchFamily="49" charset="-122"/>
              </a:rPr>
              <a:t>10</a:t>
            </a:r>
            <a:r>
              <a:rPr lang="zh-CN" altLang="en-US" sz="2800" b="1" i="0">
                <a:effectLst/>
                <a:latin typeface="楷体" panose="02010609060101010101" pitchFamily="49" charset="-122"/>
                <a:ea typeface="楷体" panose="02010609060101010101" pitchFamily="49" charset="-122"/>
              </a:rPr>
              <a:t>月至</a:t>
            </a:r>
            <a:r>
              <a:rPr lang="en-US" altLang="zh-CN" sz="2800" b="1" i="0">
                <a:effectLst/>
                <a:latin typeface="楷体" panose="02010609060101010101" pitchFamily="49" charset="-122"/>
                <a:ea typeface="楷体" panose="02010609060101010101" pitchFamily="49" charset="-122"/>
              </a:rPr>
              <a:t>1943</a:t>
            </a:r>
            <a:r>
              <a:rPr lang="zh-CN" altLang="en-US" sz="2800" b="1" i="0">
                <a:effectLst/>
                <a:latin typeface="楷体" panose="02010609060101010101" pitchFamily="49" charset="-122"/>
                <a:ea typeface="楷体" panose="02010609060101010101" pitchFamily="49" charset="-122"/>
              </a:rPr>
              <a:t>年</a:t>
            </a:r>
            <a:r>
              <a:rPr lang="en-US" altLang="zh-CN" sz="2800" b="1" i="0">
                <a:effectLst/>
                <a:latin typeface="楷体" panose="02010609060101010101" pitchFamily="49" charset="-122"/>
                <a:ea typeface="楷体" panose="02010609060101010101" pitchFamily="49" charset="-122"/>
              </a:rPr>
              <a:t>7</a:t>
            </a:r>
            <a:r>
              <a:rPr lang="zh-CN" altLang="en-US" sz="2800" b="1" i="0">
                <a:effectLst/>
                <a:latin typeface="楷体" panose="02010609060101010101" pitchFamily="49" charset="-122"/>
                <a:ea typeface="楷体" panose="02010609060101010101" pitchFamily="49" charset="-122"/>
              </a:rPr>
              <a:t>月是</a:t>
            </a:r>
            <a:r>
              <a:rPr lang="zh-CN" altLang="en-US" sz="2800" b="1" i="0">
                <a:solidFill>
                  <a:srgbClr val="FF0000"/>
                </a:solidFill>
                <a:effectLst/>
                <a:latin typeface="楷体" panose="02010609060101010101" pitchFamily="49" charset="-122"/>
                <a:ea typeface="楷体" panose="02010609060101010101" pitchFamily="49" charset="-122"/>
              </a:rPr>
              <a:t>全民族抗战的战略相持阶段</a:t>
            </a:r>
            <a:r>
              <a:rPr lang="zh-CN" altLang="en-US" sz="2800" b="1" i="0">
                <a:effectLst/>
                <a:latin typeface="楷体" panose="02010609060101010101" pitchFamily="49" charset="-122"/>
                <a:ea typeface="楷体" panose="02010609060101010101" pitchFamily="49" charset="-122"/>
              </a:rPr>
              <a:t>。</a:t>
            </a:r>
            <a:r>
              <a:rPr lang="zh-CN" altLang="en-US" sz="2800" b="1" i="0">
                <a:solidFill>
                  <a:srgbClr val="0000FF"/>
                </a:solidFill>
                <a:effectLst/>
                <a:latin typeface="楷体" panose="02010609060101010101" pitchFamily="49" charset="-122"/>
                <a:ea typeface="楷体" panose="02010609060101010101" pitchFamily="49" charset="-122"/>
              </a:rPr>
              <a:t>武汉会战以后，日军因战线过长、兵力不足，被迫放弃速战速决企图，转而实行长期战争战略。在此阶段，</a:t>
            </a:r>
            <a:r>
              <a:rPr lang="zh-CN" altLang="en-US" sz="2800" b="1" i="0">
                <a:solidFill>
                  <a:srgbClr val="FF0000"/>
                </a:solidFill>
                <a:effectLst/>
                <a:latin typeface="楷体" panose="02010609060101010101" pitchFamily="49" charset="-122"/>
                <a:ea typeface="楷体" panose="02010609060101010101" pitchFamily="49" charset="-122"/>
              </a:rPr>
              <a:t>国民党对日抗战逐渐趋向消极</a:t>
            </a:r>
            <a:r>
              <a:rPr lang="zh-CN" altLang="en-US" sz="2800" b="1" i="0">
                <a:solidFill>
                  <a:srgbClr val="0000FF"/>
                </a:solidFill>
                <a:effectLst/>
                <a:latin typeface="楷体" panose="02010609060101010101" pitchFamily="49" charset="-122"/>
                <a:ea typeface="楷体" panose="02010609060101010101" pitchFamily="49" charset="-122"/>
              </a:rPr>
              <a:t>，反共磨擦明显增多。而</a:t>
            </a:r>
            <a:r>
              <a:rPr lang="zh-CN" altLang="en-US" sz="2800" b="1" i="0">
                <a:solidFill>
                  <a:srgbClr val="FF0000"/>
                </a:solidFill>
                <a:effectLst/>
                <a:latin typeface="楷体" panose="02010609060101010101" pitchFamily="49" charset="-122"/>
                <a:ea typeface="楷体" panose="02010609060101010101" pitchFamily="49" charset="-122"/>
              </a:rPr>
              <a:t>中国共产党始终高举抗日民族统一战线旗帜</a:t>
            </a:r>
            <a:r>
              <a:rPr lang="zh-CN" altLang="en-US" sz="2800" b="1" i="0">
                <a:solidFill>
                  <a:srgbClr val="0000FF"/>
                </a:solidFill>
                <a:effectLst/>
                <a:latin typeface="楷体" panose="02010609060101010101" pitchFamily="49" charset="-122"/>
                <a:ea typeface="楷体" panose="02010609060101010101" pitchFamily="49" charset="-122"/>
              </a:rPr>
              <a:t>，竭力维护围共两党合作抗日的大局，</a:t>
            </a:r>
            <a:r>
              <a:rPr lang="zh-CN" altLang="en-US" sz="2800" b="1">
                <a:solidFill>
                  <a:srgbClr val="FF0000"/>
                </a:solidFill>
                <a:latin typeface="楷体" panose="02010609060101010101" pitchFamily="49" charset="-122"/>
                <a:ea typeface="楷体" panose="02010609060101010101" pitchFamily="49" charset="-122"/>
              </a:rPr>
              <a:t>敌后战场</a:t>
            </a:r>
            <a:r>
              <a:rPr lang="zh-CN" altLang="en-US" sz="2800" b="1" i="0">
                <a:solidFill>
                  <a:srgbClr val="FF0000"/>
                </a:solidFill>
                <a:effectLst/>
                <a:latin typeface="楷体" panose="02010609060101010101" pitchFamily="49" charset="-122"/>
                <a:ea typeface="楷体" panose="02010609060101010101" pitchFamily="49" charset="-122"/>
              </a:rPr>
              <a:t>逐步成为全国抗战的主战场</a:t>
            </a:r>
            <a:r>
              <a:rPr lang="zh-CN" altLang="en-US" sz="2800" b="1" i="0">
                <a:solidFill>
                  <a:srgbClr val="0000FF"/>
                </a:solidFill>
                <a:effectLst/>
                <a:latin typeface="楷体" panose="02010609060101010101" pitchFamily="49" charset="-122"/>
                <a:ea typeface="楷体" panose="02010609060101010101" pitchFamily="49" charset="-122"/>
              </a:rPr>
              <a:t>。</a:t>
            </a:r>
            <a:r>
              <a:rPr lang="en-US" altLang="zh-CN" sz="2800" b="1" i="0">
                <a:solidFill>
                  <a:srgbClr val="0000FF"/>
                </a:solidFill>
                <a:effectLst/>
                <a:latin typeface="楷体" panose="02010609060101010101" pitchFamily="49" charset="-122"/>
                <a:ea typeface="楷体" panose="02010609060101010101" pitchFamily="49" charset="-122"/>
              </a:rPr>
              <a:t>1941</a:t>
            </a:r>
            <a:r>
              <a:rPr lang="zh-CN" altLang="en-US" sz="2800" b="1" i="0">
                <a:solidFill>
                  <a:srgbClr val="0000FF"/>
                </a:solidFill>
                <a:effectLst/>
                <a:latin typeface="楷体" panose="02010609060101010101" pitchFamily="49" charset="-122"/>
                <a:ea typeface="楷体" panose="02010609060101010101" pitchFamily="49" charset="-122"/>
              </a:rPr>
              <a:t>年</a:t>
            </a:r>
            <a:r>
              <a:rPr lang="en-US" altLang="zh-CN" sz="2800" b="1" i="0">
                <a:solidFill>
                  <a:srgbClr val="0000FF"/>
                </a:solidFill>
                <a:effectLst/>
                <a:latin typeface="楷体" panose="02010609060101010101" pitchFamily="49" charset="-122"/>
                <a:ea typeface="楷体" panose="02010609060101010101" pitchFamily="49" charset="-122"/>
              </a:rPr>
              <a:t>12</a:t>
            </a:r>
            <a:r>
              <a:rPr lang="zh-CN" altLang="en-US" sz="2800" b="1" i="0">
                <a:solidFill>
                  <a:srgbClr val="0000FF"/>
                </a:solidFill>
                <a:effectLst/>
                <a:latin typeface="楷体" panose="02010609060101010101" pitchFamily="49" charset="-122"/>
                <a:ea typeface="楷体" panose="02010609060101010101" pitchFamily="49" charset="-122"/>
              </a:rPr>
              <a:t>月太平洋战争爆发后，长期独立坚持的中国抗日战争继续发挥着反法西斯同盟国对日作战东方主战场的作用。</a:t>
            </a:r>
            <a:endParaRPr lang="zh-CN" altLang="en-US" sz="2800" b="1">
              <a:solidFill>
                <a:srgbClr val="0000FF"/>
              </a:solidFill>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文本框 6" title=""/>
          <p:cNvSpPr txBox="1"/>
          <p:nvPr>
            <p:custDataLst>
              <p:tags r:id="rId3"/>
            </p:custDataLst>
          </p:nvPr>
        </p:nvSpPr>
        <p:spPr>
          <a:xfrm>
            <a:off x="484238" y="1208918"/>
            <a:ext cx="3134033" cy="71558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fontAlgn="base">
              <a:lnSpc>
                <a:spcPct val="150000"/>
              </a:lnSpc>
            </a:pPr>
            <a:r>
              <a:rPr lang="en-US" altLang="zh-CN" sz="3200" b="1">
                <a:solidFill>
                  <a:srgbClr val="0000FF"/>
                </a:solidFill>
                <a:effectLst/>
                <a:latin typeface="黑体" panose="02010609060101010101" pitchFamily="49" charset="-122"/>
                <a:ea typeface="黑体" panose="02010609060101010101" pitchFamily="49" charset="-122"/>
              </a:rPr>
              <a:t>2.【</a:t>
            </a:r>
            <a:r>
              <a:rPr lang="zh-CN" altLang="en-US" sz="3200" b="1">
                <a:solidFill>
                  <a:srgbClr val="0000FF"/>
                </a:solidFill>
                <a:effectLst/>
                <a:latin typeface="黑体" panose="02010609060101010101" pitchFamily="49" charset="-122"/>
                <a:ea typeface="黑体" panose="02010609060101010101" pitchFamily="49" charset="-122"/>
              </a:rPr>
              <a:t>阶段特征</a:t>
            </a:r>
            <a:r>
              <a:rPr lang="en-US" altLang="zh-CN" sz="3200" b="1">
                <a:solidFill>
                  <a:srgbClr val="0000FF"/>
                </a:solidFill>
                <a:effectLst/>
                <a:latin typeface="黑体" panose="02010609060101010101" pitchFamily="49" charset="-122"/>
                <a:ea typeface="黑体" panose="02010609060101010101" pitchFamily="49" charset="-122"/>
              </a:rPr>
              <a:t>】</a:t>
            </a:r>
            <a:endParaRPr lang="en-US" altLang="zh-CN" sz="3200" b="1">
              <a:solidFill>
                <a:srgbClr val="0000FF"/>
              </a:solidFill>
              <a:effectLst/>
              <a:latin typeface="黑体" panose="02010609060101010101" pitchFamily="49" charset="-122"/>
              <a:ea typeface="黑体" panose="02010609060101010101" pitchFamily="49" charset="-122"/>
            </a:endParaRPr>
          </a:p>
        </p:txBody>
      </p:sp>
      <p:sp>
        <p:nvSpPr>
          <p:cNvPr id="2" name="标题 1" title=""/>
          <p:cNvSpPr txBox="1"/>
          <p:nvPr>
            <p:custDataLst>
              <p:tags r:id="rId4"/>
            </p:custDataLst>
          </p:nvPr>
        </p:nvSpPr>
        <p:spPr>
          <a:xfrm>
            <a:off x="825910" y="219689"/>
            <a:ext cx="10540180" cy="1140992"/>
          </a:xfrm>
          <a:prstGeom prst="rect">
            <a:avLst/>
          </a:prstGeom>
        </p:spPr>
        <p:txBody>
          <a:bodyPr vert="horz" lIns="91440" tIns="45720" rIns="91440" bIns="45720" rtlCol="0" anchor="ctr">
            <a:normAutofit fontScale="90000" lnSpcReduction="10000"/>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4000" b="1">
                <a:latin typeface="黑体" panose="02010609060101010101" pitchFamily="49" charset="-122"/>
                <a:ea typeface="黑体" panose="02010609060101010101" pitchFamily="49" charset="-122"/>
              </a:rPr>
              <a:t>第六单元  中华民族的抗日战争</a:t>
            </a:r>
            <a:br>
              <a:rPr lang="zh-CN" altLang="en-US" sz="4000" b="1">
                <a:latin typeface="黑体" panose="02010609060101010101" pitchFamily="49" charset="-122"/>
                <a:ea typeface="黑体" panose="02010609060101010101" pitchFamily="49" charset="-122"/>
              </a:rPr>
            </a:br>
            <a:r>
              <a:rPr lang="en-US" altLang="zh-CN" sz="4000" b="1">
                <a:latin typeface="黑体" panose="02010609060101010101" pitchFamily="49" charset="-122"/>
                <a:ea typeface="黑体" panose="02010609060101010101" pitchFamily="49" charset="-122"/>
              </a:rPr>
              <a:t>【</a:t>
            </a:r>
            <a:r>
              <a:rPr lang="en-US" altLang="zh-CN" sz="4000" b="1">
                <a:solidFill>
                  <a:srgbClr val="0000FF"/>
                </a:solidFill>
                <a:latin typeface="黑体" panose="02010609060101010101" pitchFamily="49" charset="-122"/>
                <a:ea typeface="黑体" panose="02010609060101010101" pitchFamily="49" charset="-122"/>
              </a:rPr>
              <a:t>1931</a:t>
            </a:r>
            <a:r>
              <a:rPr lang="zh-CN" altLang="en-US" sz="4000" b="1">
                <a:solidFill>
                  <a:srgbClr val="0000FF"/>
                </a:solidFill>
                <a:latin typeface="黑体" panose="02010609060101010101" pitchFamily="49" charset="-122"/>
                <a:ea typeface="黑体" panose="02010609060101010101" pitchFamily="49" charset="-122"/>
              </a:rPr>
              <a:t>年</a:t>
            </a:r>
            <a:r>
              <a:rPr lang="en-US" altLang="zh-CN" sz="4000" b="1">
                <a:solidFill>
                  <a:srgbClr val="0000FF"/>
                </a:solidFill>
                <a:latin typeface="黑体" panose="02010609060101010101" pitchFamily="49" charset="-122"/>
                <a:ea typeface="黑体" panose="02010609060101010101" pitchFamily="49" charset="-122"/>
              </a:rPr>
              <a:t>—1945</a:t>
            </a:r>
            <a:r>
              <a:rPr lang="zh-CN" altLang="en-US" sz="4000" b="1">
                <a:solidFill>
                  <a:srgbClr val="0000FF"/>
                </a:solidFill>
                <a:latin typeface="黑体" panose="02010609060101010101" pitchFamily="49" charset="-122"/>
                <a:ea typeface="黑体" panose="02010609060101010101" pitchFamily="49" charset="-122"/>
              </a:rPr>
              <a:t>年</a:t>
            </a:r>
            <a:r>
              <a:rPr lang="en-US" altLang="zh-CN" sz="4000" b="1">
                <a:latin typeface="黑体" panose="02010609060101010101" pitchFamily="49" charset="-122"/>
                <a:ea typeface="黑体" panose="02010609060101010101" pitchFamily="49" charset="-122"/>
              </a:rPr>
              <a:t>】</a:t>
            </a:r>
            <a:endParaRPr lang="zh-CN" altLang="en-US" sz="4000" b="1">
              <a:latin typeface="黑体" panose="02010609060101010101" pitchFamily="49" charset="-122"/>
              <a:ea typeface="黑体" panose="02010609060101010101" pitchFamily="49" charset="-122"/>
            </a:endParaRPr>
          </a:p>
        </p:txBody>
      </p:sp>
      <p:sp>
        <p:nvSpPr>
          <p:cNvPr id="4" name="文本框 3" title=""/>
          <p:cNvSpPr txBox="1"/>
          <p:nvPr>
            <p:custDataLst>
              <p:tags r:id="rId5"/>
            </p:custDataLst>
          </p:nvPr>
        </p:nvSpPr>
        <p:spPr>
          <a:xfrm>
            <a:off x="636640" y="1998944"/>
            <a:ext cx="11191566" cy="44012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i="0">
                <a:effectLst/>
                <a:latin typeface="楷体" panose="02010609060101010101" pitchFamily="49" charset="-122"/>
                <a:ea typeface="楷体" panose="02010609060101010101" pitchFamily="49" charset="-122"/>
              </a:rPr>
              <a:t>（</a:t>
            </a:r>
            <a:r>
              <a:rPr lang="en-US" altLang="zh-CN" sz="2800" b="1" i="0">
                <a:effectLst/>
                <a:latin typeface="楷体" panose="02010609060101010101" pitchFamily="49" charset="-122"/>
                <a:ea typeface="楷体" panose="02010609060101010101" pitchFamily="49" charset="-122"/>
              </a:rPr>
              <a:t>4</a:t>
            </a:r>
            <a:r>
              <a:rPr lang="zh-CN" altLang="en-US" sz="2800" b="1" i="0">
                <a:effectLst/>
                <a:latin typeface="楷体" panose="02010609060101010101" pitchFamily="49" charset="-122"/>
                <a:ea typeface="楷体" panose="02010609060101010101" pitchFamily="49" charset="-122"/>
              </a:rPr>
              <a:t>）</a:t>
            </a:r>
            <a:r>
              <a:rPr lang="en-US" altLang="zh-CN" sz="2800" b="1" i="0">
                <a:effectLst/>
                <a:latin typeface="楷体" panose="02010609060101010101" pitchFamily="49" charset="-122"/>
                <a:ea typeface="楷体" panose="02010609060101010101" pitchFamily="49" charset="-122"/>
              </a:rPr>
              <a:t>1943</a:t>
            </a:r>
            <a:r>
              <a:rPr lang="zh-CN" altLang="en-US" sz="2800" b="1" i="0">
                <a:effectLst/>
                <a:latin typeface="楷体" panose="02010609060101010101" pitchFamily="49" charset="-122"/>
                <a:ea typeface="楷体" panose="02010609060101010101" pitchFamily="49" charset="-122"/>
              </a:rPr>
              <a:t>年</a:t>
            </a:r>
            <a:r>
              <a:rPr lang="en-US" altLang="zh-CN" sz="2800" b="1" i="0">
                <a:effectLst/>
                <a:latin typeface="楷体" panose="02010609060101010101" pitchFamily="49" charset="-122"/>
                <a:ea typeface="楷体" panose="02010609060101010101" pitchFamily="49" charset="-122"/>
              </a:rPr>
              <a:t>7</a:t>
            </a:r>
            <a:r>
              <a:rPr lang="zh-CN" altLang="en-US" sz="2800" b="1" i="0">
                <a:effectLst/>
                <a:latin typeface="楷体" panose="02010609060101010101" pitchFamily="49" charset="-122"/>
                <a:ea typeface="楷体" panose="02010609060101010101" pitchFamily="49" charset="-122"/>
              </a:rPr>
              <a:t>月至</a:t>
            </a:r>
            <a:r>
              <a:rPr lang="en-US" altLang="zh-CN" sz="2800" b="1" i="0">
                <a:effectLst/>
                <a:latin typeface="楷体" panose="02010609060101010101" pitchFamily="49" charset="-122"/>
                <a:ea typeface="楷体" panose="02010609060101010101" pitchFamily="49" charset="-122"/>
              </a:rPr>
              <a:t>1945</a:t>
            </a:r>
            <a:r>
              <a:rPr lang="zh-CN" altLang="en-US" sz="2800" b="1" i="0">
                <a:effectLst/>
                <a:latin typeface="楷体" panose="02010609060101010101" pitchFamily="49" charset="-122"/>
                <a:ea typeface="楷体" panose="02010609060101010101" pitchFamily="49" charset="-122"/>
              </a:rPr>
              <a:t>年</a:t>
            </a:r>
            <a:r>
              <a:rPr lang="en-US" altLang="zh-CN" sz="2800" b="1" i="0">
                <a:effectLst/>
                <a:latin typeface="楷体" panose="02010609060101010101" pitchFamily="49" charset="-122"/>
                <a:ea typeface="楷体" panose="02010609060101010101" pitchFamily="49" charset="-122"/>
              </a:rPr>
              <a:t>9</a:t>
            </a:r>
            <a:r>
              <a:rPr lang="zh-CN" altLang="en-US" sz="2800" b="1" i="0">
                <a:effectLst/>
                <a:latin typeface="楷体" panose="02010609060101010101" pitchFamily="49" charset="-122"/>
                <a:ea typeface="楷体" panose="02010609060101010101" pitchFamily="49" charset="-122"/>
              </a:rPr>
              <a:t>月是</a:t>
            </a:r>
            <a:r>
              <a:rPr lang="zh-CN" altLang="en-US" sz="2800" b="1" i="0">
                <a:solidFill>
                  <a:srgbClr val="FF0000"/>
                </a:solidFill>
                <a:effectLst/>
                <a:latin typeface="楷体" panose="02010609060101010101" pitchFamily="49" charset="-122"/>
                <a:ea typeface="楷体" panose="02010609060101010101" pitchFamily="49" charset="-122"/>
              </a:rPr>
              <a:t>全民族抗战的战略反攻阶段</a:t>
            </a:r>
            <a:r>
              <a:rPr lang="zh-CN" altLang="en-US" sz="2800" b="1" i="0">
                <a:effectLst/>
                <a:latin typeface="楷体" panose="02010609060101010101" pitchFamily="49" charset="-122"/>
                <a:ea typeface="楷体" panose="02010609060101010101" pitchFamily="49" charset="-122"/>
              </a:rPr>
              <a:t>。</a:t>
            </a:r>
            <a:r>
              <a:rPr lang="en-US" altLang="zh-CN" sz="2800" b="1" i="0">
                <a:solidFill>
                  <a:srgbClr val="0000FF"/>
                </a:solidFill>
                <a:effectLst/>
                <a:latin typeface="楷体" panose="02010609060101010101" pitchFamily="49" charset="-122"/>
                <a:ea typeface="楷体" panose="02010609060101010101" pitchFamily="49" charset="-122"/>
              </a:rPr>
              <a:t>1943</a:t>
            </a:r>
            <a:r>
              <a:rPr lang="zh-CN" altLang="en-US" sz="2800" b="1" i="0">
                <a:solidFill>
                  <a:srgbClr val="0000FF"/>
                </a:solidFill>
                <a:effectLst/>
                <a:latin typeface="楷体" panose="02010609060101010101" pitchFamily="49" charset="-122"/>
                <a:ea typeface="楷体" panose="02010609060101010101" pitchFamily="49" charset="-122"/>
              </a:rPr>
              <a:t>年夏秋之际，</a:t>
            </a:r>
            <a:r>
              <a:rPr lang="zh-CN" altLang="en-US" sz="2800" b="1" i="0">
                <a:solidFill>
                  <a:srgbClr val="FF0000"/>
                </a:solidFill>
                <a:effectLst/>
                <a:latin typeface="楷体" panose="02010609060101010101" pitchFamily="49" charset="-122"/>
                <a:ea typeface="楷体" panose="02010609060101010101" pitchFamily="49" charset="-122"/>
              </a:rPr>
              <a:t>中国共产党领导的八路军率先在华北敌后开始转入反攻</a:t>
            </a:r>
            <a:r>
              <a:rPr lang="zh-CN" altLang="en-US" sz="2800" b="1" i="0">
                <a:solidFill>
                  <a:srgbClr val="0000FF"/>
                </a:solidFill>
                <a:effectLst/>
                <a:latin typeface="楷体" panose="02010609060101010101" pitchFamily="49" charset="-122"/>
                <a:ea typeface="楷体" panose="02010609060101010101" pitchFamily="49" charset="-122"/>
              </a:rPr>
              <a:t>作战，揭开了中国战场对日军局部反攻的序幕。为挽救失败的命运，</a:t>
            </a:r>
            <a:r>
              <a:rPr lang="en-US" altLang="zh-CN" sz="2800" b="1" i="0">
                <a:solidFill>
                  <a:srgbClr val="0000FF"/>
                </a:solidFill>
                <a:effectLst/>
                <a:latin typeface="楷体" panose="02010609060101010101" pitchFamily="49" charset="-122"/>
                <a:ea typeface="楷体" panose="02010609060101010101" pitchFamily="49" charset="-122"/>
              </a:rPr>
              <a:t>1944</a:t>
            </a:r>
            <a:r>
              <a:rPr lang="zh-CN" altLang="en-US" sz="2800" b="1" i="0">
                <a:solidFill>
                  <a:srgbClr val="0000FF"/>
                </a:solidFill>
                <a:effectLst/>
                <a:latin typeface="楷体" panose="02010609060101010101" pitchFamily="49" charset="-122"/>
                <a:ea typeface="楷体" panose="02010609060101010101" pitchFamily="49" charset="-122"/>
              </a:rPr>
              <a:t>年春，日军在中国正面战场发动了旨在打通大陆交通线的“一号作战”。</a:t>
            </a:r>
            <a:r>
              <a:rPr lang="zh-CN" altLang="en-US" sz="2800" b="1" i="0">
                <a:solidFill>
                  <a:srgbClr val="FF0000"/>
                </a:solidFill>
                <a:effectLst/>
                <a:latin typeface="楷体" panose="02010609060101010101" pitchFamily="49" charset="-122"/>
                <a:ea typeface="楷体" panose="02010609060101010101" pitchFamily="49" charset="-122"/>
              </a:rPr>
              <a:t>国民党军接连失利，甚至发生溃败</a:t>
            </a:r>
            <a:r>
              <a:rPr lang="zh-CN" altLang="en-US" sz="2800" b="1" i="0">
                <a:solidFill>
                  <a:srgbClr val="0000FF"/>
                </a:solidFill>
                <a:effectLst/>
                <a:latin typeface="楷体" panose="02010609060101010101" pitchFamily="49" charset="-122"/>
                <a:ea typeface="楷体" panose="02010609060101010101" pitchFamily="49" charset="-122"/>
              </a:rPr>
              <a:t>。在此期间，</a:t>
            </a:r>
            <a:r>
              <a:rPr lang="zh-CN" altLang="en-US" sz="2800" b="1" i="0">
                <a:solidFill>
                  <a:srgbClr val="FF0000"/>
                </a:solidFill>
                <a:effectLst/>
                <a:latin typeface="楷体" panose="02010609060101010101" pitchFamily="49" charset="-122"/>
                <a:ea typeface="楷体" panose="02010609060101010101" pitchFamily="49" charset="-122"/>
              </a:rPr>
              <a:t>中国共产党领导</a:t>
            </a:r>
            <a:r>
              <a:rPr lang="zh-CN" altLang="en-US" sz="2800" b="1" i="0">
                <a:solidFill>
                  <a:srgbClr val="0000FF"/>
                </a:solidFill>
                <a:effectLst/>
                <a:latin typeface="楷体" panose="02010609060101010101" pitchFamily="49" charset="-122"/>
                <a:ea typeface="楷体" panose="02010609060101010101" pitchFamily="49" charset="-122"/>
              </a:rPr>
              <a:t>的敌后解放区战场的局部反攻不断发展，</a:t>
            </a:r>
            <a:r>
              <a:rPr lang="zh-CN" altLang="en-US" sz="2800" b="1" i="0">
                <a:solidFill>
                  <a:srgbClr val="FF0000"/>
                </a:solidFill>
                <a:effectLst/>
                <a:latin typeface="楷体" panose="02010609060101010101" pitchFamily="49" charset="-122"/>
                <a:ea typeface="楷体" panose="02010609060101010101" pitchFamily="49" charset="-122"/>
              </a:rPr>
              <a:t>解放了大片国土和人口</a:t>
            </a:r>
            <a:r>
              <a:rPr lang="zh-CN" altLang="en-US" sz="2800" b="1" i="0">
                <a:solidFill>
                  <a:srgbClr val="0000FF"/>
                </a:solidFill>
                <a:effectLst/>
                <a:latin typeface="楷体" panose="02010609060101010101" pitchFamily="49" charset="-122"/>
                <a:ea typeface="楷体" panose="02010609060101010101" pitchFamily="49" charset="-122"/>
              </a:rPr>
              <a:t>，迫使日军向其占领区的点、线龟缩。</a:t>
            </a:r>
            <a:r>
              <a:rPr lang="en-US" altLang="zh-CN" sz="2800" b="1" i="0">
                <a:solidFill>
                  <a:srgbClr val="0000FF"/>
                </a:solidFill>
                <a:effectLst/>
                <a:latin typeface="楷体" panose="02010609060101010101" pitchFamily="49" charset="-122"/>
                <a:ea typeface="楷体" panose="02010609060101010101" pitchFamily="49" charset="-122"/>
              </a:rPr>
              <a:t>1945</a:t>
            </a:r>
            <a:r>
              <a:rPr lang="zh-CN" altLang="en-US" sz="2800" b="1" i="0">
                <a:solidFill>
                  <a:srgbClr val="0000FF"/>
                </a:solidFill>
                <a:effectLst/>
                <a:latin typeface="楷体" panose="02010609060101010101" pitchFamily="49" charset="-122"/>
                <a:ea typeface="楷体" panose="02010609060101010101" pitchFamily="49" charset="-122"/>
              </a:rPr>
              <a:t>年</a:t>
            </a:r>
            <a:r>
              <a:rPr lang="en-US" altLang="zh-CN" sz="2800" b="1" i="0">
                <a:solidFill>
                  <a:srgbClr val="0000FF"/>
                </a:solidFill>
                <a:effectLst/>
                <a:latin typeface="楷体" panose="02010609060101010101" pitchFamily="49" charset="-122"/>
                <a:ea typeface="楷体" panose="02010609060101010101" pitchFamily="49" charset="-122"/>
              </a:rPr>
              <a:t>8</a:t>
            </a:r>
            <a:r>
              <a:rPr lang="zh-CN" altLang="en-US" sz="2800" b="1" i="0">
                <a:solidFill>
                  <a:srgbClr val="0000FF"/>
                </a:solidFill>
                <a:effectLst/>
                <a:latin typeface="楷体" panose="02010609060101010101" pitchFamily="49" charset="-122"/>
                <a:ea typeface="楷体" panose="02010609060101010101" pitchFamily="49" charset="-122"/>
              </a:rPr>
              <a:t>月上旬，美国在日本投掷原子弹，苏联对日开战。中国共产党在解放区战场同时发起猛烈的全面反攻，战果辉煌。</a:t>
            </a:r>
            <a:r>
              <a:rPr lang="en-US" altLang="zh-CN" sz="2800" b="1" i="0">
                <a:solidFill>
                  <a:srgbClr val="0000FF"/>
                </a:solidFill>
                <a:effectLst/>
                <a:latin typeface="楷体" panose="02010609060101010101" pitchFamily="49" charset="-122"/>
                <a:ea typeface="楷体" panose="02010609060101010101" pitchFamily="49" charset="-122"/>
              </a:rPr>
              <a:t>8</a:t>
            </a:r>
            <a:r>
              <a:rPr lang="zh-CN" altLang="en-US" sz="2800" b="1" i="0">
                <a:solidFill>
                  <a:srgbClr val="0000FF"/>
                </a:solidFill>
                <a:effectLst/>
                <a:latin typeface="楷体" panose="02010609060101010101" pitchFamily="49" charset="-122"/>
                <a:ea typeface="楷体" panose="02010609060101010101" pitchFamily="49" charset="-122"/>
              </a:rPr>
              <a:t>月</a:t>
            </a:r>
            <a:r>
              <a:rPr lang="en-US" altLang="zh-CN" sz="2800" b="1" i="0">
                <a:solidFill>
                  <a:srgbClr val="0000FF"/>
                </a:solidFill>
                <a:effectLst/>
                <a:latin typeface="楷体" panose="02010609060101010101" pitchFamily="49" charset="-122"/>
                <a:ea typeface="楷体" panose="02010609060101010101" pitchFamily="49" charset="-122"/>
              </a:rPr>
              <a:t>15</a:t>
            </a:r>
            <a:r>
              <a:rPr lang="zh-CN" altLang="en-US" sz="2800" b="1" i="0">
                <a:solidFill>
                  <a:srgbClr val="0000FF"/>
                </a:solidFill>
                <a:effectLst/>
                <a:latin typeface="楷体" panose="02010609060101010101" pitchFamily="49" charset="-122"/>
                <a:ea typeface="楷体" panose="02010609060101010101" pitchFamily="49" charset="-122"/>
              </a:rPr>
              <a:t>日，日本接受</a:t>
            </a:r>
            <a:r>
              <a:rPr lang="en-US" altLang="zh-CN" sz="2800" b="1" i="0">
                <a:solidFill>
                  <a:srgbClr val="0000FF"/>
                </a:solidFill>
                <a:effectLst/>
                <a:latin typeface="楷体" panose="02010609060101010101" pitchFamily="49" charset="-122"/>
                <a:ea typeface="楷体" panose="02010609060101010101" pitchFamily="49" charset="-122"/>
              </a:rPr>
              <a:t>《</a:t>
            </a:r>
            <a:r>
              <a:rPr lang="zh-CN" altLang="en-US" sz="2800" b="1" i="0">
                <a:solidFill>
                  <a:srgbClr val="0000FF"/>
                </a:solidFill>
                <a:effectLst/>
                <a:latin typeface="楷体" panose="02010609060101010101" pitchFamily="49" charset="-122"/>
                <a:ea typeface="楷体" panose="02010609060101010101" pitchFamily="49" charset="-122"/>
              </a:rPr>
              <a:t>波茨坦公告</a:t>
            </a:r>
            <a:r>
              <a:rPr lang="en-US" altLang="zh-CN" sz="2800" b="1" i="0">
                <a:solidFill>
                  <a:srgbClr val="0000FF"/>
                </a:solidFill>
                <a:effectLst/>
                <a:latin typeface="楷体" panose="02010609060101010101" pitchFamily="49" charset="-122"/>
                <a:ea typeface="楷体" panose="02010609060101010101" pitchFamily="49" charset="-122"/>
              </a:rPr>
              <a:t>》</a:t>
            </a:r>
            <a:r>
              <a:rPr lang="zh-CN" altLang="en-US" sz="2800" b="1" i="0">
                <a:solidFill>
                  <a:srgbClr val="0000FF"/>
                </a:solidFill>
                <a:effectLst/>
                <a:latin typeface="楷体" panose="02010609060101010101" pitchFamily="49" charset="-122"/>
                <a:ea typeface="楷体" panose="02010609060101010101" pitchFamily="49" charset="-122"/>
              </a:rPr>
              <a:t>，宣布无条件投降。</a:t>
            </a:r>
            <a:r>
              <a:rPr lang="en-US" altLang="zh-CN" sz="2800" b="1" i="0">
                <a:solidFill>
                  <a:srgbClr val="0000FF"/>
                </a:solidFill>
                <a:effectLst/>
                <a:latin typeface="楷体" panose="02010609060101010101" pitchFamily="49" charset="-122"/>
                <a:ea typeface="楷体" panose="02010609060101010101" pitchFamily="49" charset="-122"/>
              </a:rPr>
              <a:t>9</a:t>
            </a:r>
            <a:r>
              <a:rPr lang="zh-CN" altLang="en-US" sz="2800" b="1" i="0">
                <a:solidFill>
                  <a:srgbClr val="0000FF"/>
                </a:solidFill>
                <a:effectLst/>
                <a:latin typeface="楷体" panose="02010609060101010101" pitchFamily="49" charset="-122"/>
                <a:ea typeface="楷体" panose="02010609060101010101" pitchFamily="49" charset="-122"/>
              </a:rPr>
              <a:t>月</a:t>
            </a:r>
            <a:r>
              <a:rPr lang="en-US" altLang="zh-CN" sz="2800" b="1" i="0">
                <a:solidFill>
                  <a:srgbClr val="0000FF"/>
                </a:solidFill>
                <a:effectLst/>
                <a:latin typeface="楷体" panose="02010609060101010101" pitchFamily="49" charset="-122"/>
                <a:ea typeface="楷体" panose="02010609060101010101" pitchFamily="49" charset="-122"/>
              </a:rPr>
              <a:t>2</a:t>
            </a:r>
            <a:r>
              <a:rPr lang="zh-CN" altLang="en-US" sz="2800" b="1" i="0">
                <a:solidFill>
                  <a:srgbClr val="0000FF"/>
                </a:solidFill>
                <a:effectLst/>
                <a:latin typeface="楷体" panose="02010609060101010101" pitchFamily="49" charset="-122"/>
                <a:ea typeface="楷体" panose="02010609060101010101" pitchFamily="49" charset="-122"/>
              </a:rPr>
              <a:t>日，日本正式签字投降。</a:t>
            </a:r>
            <a:endParaRPr lang="zh-CN" altLang="en-US" sz="2800" b="1">
              <a:solidFill>
                <a:srgbClr val="0000FF"/>
              </a:solidFill>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6804" name="Line 4" title=""/>
          <p:cNvSpPr/>
          <p:nvPr>
            <p:custDataLst>
              <p:tags r:id="rId3"/>
            </p:custDataLst>
          </p:nvPr>
        </p:nvSpPr>
        <p:spPr>
          <a:xfrm flipH="1">
            <a:off x="4700588" y="3524250"/>
            <a:ext cx="0" cy="247650"/>
          </a:xfrm>
          <a:prstGeom prst="line">
            <a:avLst/>
          </a:prstGeom>
          <a:ln w="12700" cap="flat" cmpd="sng">
            <a:solidFill>
              <a:schemeClr val="bg1"/>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805" name="Line 5" title=""/>
          <p:cNvSpPr/>
          <p:nvPr>
            <p:custDataLst>
              <p:tags r:id="rId4"/>
            </p:custDataLst>
          </p:nvPr>
        </p:nvSpPr>
        <p:spPr>
          <a:xfrm flipH="1">
            <a:off x="9923463" y="3524250"/>
            <a:ext cx="0" cy="247650"/>
          </a:xfrm>
          <a:prstGeom prst="line">
            <a:avLst/>
          </a:prstGeom>
          <a:ln w="12700" cap="flat" cmpd="sng">
            <a:solidFill>
              <a:schemeClr val="bg1"/>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528" title=""/>
          <p:cNvSpPr>
            <a:spLocks noEditPoints="1"/>
          </p:cNvSpPr>
          <p:nvPr>
            <p:custDataLst>
              <p:tags r:id="rId5"/>
            </p:custDataLst>
          </p:nvPr>
        </p:nvSpPr>
        <p:spPr bwMode="auto">
          <a:xfrm>
            <a:off x="250218" y="-19328"/>
            <a:ext cx="2645382" cy="561975"/>
          </a:xfrm>
          <a:custGeom>
            <a:gdLst>
              <a:gd name="T0" fmla="*/ 7 w 409"/>
              <a:gd name="T1" fmla="*/ 40 h 138"/>
              <a:gd name="T2" fmla="*/ 5 w 409"/>
              <a:gd name="T3" fmla="*/ 47 h 138"/>
              <a:gd name="T4" fmla="*/ 5 w 409"/>
              <a:gd name="T5" fmla="*/ 51 h 138"/>
              <a:gd name="T6" fmla="*/ 6 w 409"/>
              <a:gd name="T7" fmla="*/ 56 h 138"/>
              <a:gd name="T8" fmla="*/ 3 w 409"/>
              <a:gd name="T9" fmla="*/ 60 h 138"/>
              <a:gd name="T10" fmla="*/ 4 w 409"/>
              <a:gd name="T11" fmla="*/ 67 h 138"/>
              <a:gd name="T12" fmla="*/ 5 w 409"/>
              <a:gd name="T13" fmla="*/ 70 h 138"/>
              <a:gd name="T14" fmla="*/ 11 w 409"/>
              <a:gd name="T15" fmla="*/ 76 h 138"/>
              <a:gd name="T16" fmla="*/ 6 w 409"/>
              <a:gd name="T17" fmla="*/ 80 h 138"/>
              <a:gd name="T18" fmla="*/ 9 w 409"/>
              <a:gd name="T19" fmla="*/ 85 h 138"/>
              <a:gd name="T20" fmla="*/ 5 w 409"/>
              <a:gd name="T21" fmla="*/ 92 h 138"/>
              <a:gd name="T22" fmla="*/ 7 w 409"/>
              <a:gd name="T23" fmla="*/ 97 h 138"/>
              <a:gd name="T24" fmla="*/ 4 w 409"/>
              <a:gd name="T25" fmla="*/ 103 h 138"/>
              <a:gd name="T26" fmla="*/ 7 w 409"/>
              <a:gd name="T27" fmla="*/ 108 h 138"/>
              <a:gd name="T28" fmla="*/ 5 w 409"/>
              <a:gd name="T29" fmla="*/ 114 h 138"/>
              <a:gd name="T30" fmla="*/ 6 w 409"/>
              <a:gd name="T31" fmla="*/ 124 h 138"/>
              <a:gd name="T32" fmla="*/ 163 w 409"/>
              <a:gd name="T33" fmla="*/ 135 h 138"/>
              <a:gd name="T34" fmla="*/ 335 w 409"/>
              <a:gd name="T35" fmla="*/ 138 h 138"/>
              <a:gd name="T36" fmla="*/ 131 w 409"/>
              <a:gd name="T37" fmla="*/ 134 h 138"/>
              <a:gd name="T38" fmla="*/ 176 w 409"/>
              <a:gd name="T39" fmla="*/ 132 h 138"/>
              <a:gd name="T40" fmla="*/ 236 w 409"/>
              <a:gd name="T41" fmla="*/ 132 h 138"/>
              <a:gd name="T42" fmla="*/ 399 w 409"/>
              <a:gd name="T43" fmla="*/ 130 h 138"/>
              <a:gd name="T44" fmla="*/ 393 w 409"/>
              <a:gd name="T45" fmla="*/ 123 h 138"/>
              <a:gd name="T46" fmla="*/ 392 w 409"/>
              <a:gd name="T47" fmla="*/ 116 h 138"/>
              <a:gd name="T48" fmla="*/ 387 w 409"/>
              <a:gd name="T49" fmla="*/ 111 h 138"/>
              <a:gd name="T50" fmla="*/ 402 w 409"/>
              <a:gd name="T51" fmla="*/ 107 h 138"/>
              <a:gd name="T52" fmla="*/ 400 w 409"/>
              <a:gd name="T53" fmla="*/ 98 h 138"/>
              <a:gd name="T54" fmla="*/ 400 w 409"/>
              <a:gd name="T55" fmla="*/ 88 h 138"/>
              <a:gd name="T56" fmla="*/ 393 w 409"/>
              <a:gd name="T57" fmla="*/ 80 h 138"/>
              <a:gd name="T58" fmla="*/ 401 w 409"/>
              <a:gd name="T59" fmla="*/ 73 h 138"/>
              <a:gd name="T60" fmla="*/ 400 w 409"/>
              <a:gd name="T61" fmla="*/ 52 h 138"/>
              <a:gd name="T62" fmla="*/ 397 w 409"/>
              <a:gd name="T63" fmla="*/ 47 h 138"/>
              <a:gd name="T64" fmla="*/ 407 w 409"/>
              <a:gd name="T65" fmla="*/ 38 h 138"/>
              <a:gd name="T66" fmla="*/ 406 w 409"/>
              <a:gd name="T67" fmla="*/ 29 h 138"/>
              <a:gd name="T68" fmla="*/ 399 w 409"/>
              <a:gd name="T69" fmla="*/ 14 h 138"/>
              <a:gd name="T70" fmla="*/ 228 w 409"/>
              <a:gd name="T71" fmla="*/ 7 h 138"/>
              <a:gd name="T72" fmla="*/ 192 w 409"/>
              <a:gd name="T73" fmla="*/ 6 h 138"/>
              <a:gd name="T74" fmla="*/ 128 w 409"/>
              <a:gd name="T75" fmla="*/ 6 h 138"/>
              <a:gd name="T76" fmla="*/ 104 w 409"/>
              <a:gd name="T77" fmla="*/ 6 h 138"/>
              <a:gd name="T78" fmla="*/ 98 w 409"/>
              <a:gd name="T79" fmla="*/ 8 h 138"/>
              <a:gd name="T80" fmla="*/ 8 w 409"/>
              <a:gd name="T81" fmla="*/ 23 h 138"/>
              <a:gd name="T82" fmla="*/ 9 w 409"/>
              <a:gd name="T83" fmla="*/ 34 h 138"/>
              <a:gd name="T84" fmla="*/ 372 w 409"/>
              <a:gd name="T85" fmla="*/ 35 h 138"/>
              <a:gd name="T86" fmla="*/ 372 w 409"/>
              <a:gd name="T87" fmla="*/ 36 h 138"/>
              <a:gd name="T88" fmla="*/ 383 w 409"/>
              <a:gd name="T89" fmla="*/ 15 h 138"/>
              <a:gd name="T90" fmla="*/ 336 w 409"/>
              <a:gd name="T91" fmla="*/ 47 h 138"/>
              <a:gd name="T92" fmla="*/ 315 w 409"/>
              <a:gd name="T93" fmla="*/ 47 h 138"/>
              <a:gd name="T94" fmla="*/ 107 w 409"/>
              <a:gd name="T95" fmla="*/ 8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09" h="138">
                <a:moveTo>
                  <a:pt x="1" y="36"/>
                </a:moveTo>
                <a:cubicBezTo>
                  <a:pt x="3" y="36"/>
                  <a:pt x="6" y="37"/>
                  <a:pt x="7" y="39"/>
                </a:cubicBezTo>
                <a:cubicBezTo>
                  <a:pt x="7" y="40"/>
                  <a:pt x="7" y="40"/>
                  <a:pt x="7" y="40"/>
                </a:cubicBezTo>
                <a:cubicBezTo>
                  <a:pt x="7" y="41"/>
                  <a:pt x="8" y="41"/>
                  <a:pt x="8" y="42"/>
                </a:cubicBezTo>
                <a:cubicBezTo>
                  <a:pt x="7" y="44"/>
                  <a:pt x="4" y="43"/>
                  <a:pt x="2" y="44"/>
                </a:cubicBezTo>
                <a:cubicBezTo>
                  <a:pt x="2" y="47"/>
                  <a:pt x="6" y="44"/>
                  <a:pt x="5" y="47"/>
                </a:cubicBezTo>
                <a:cubicBezTo>
                  <a:pt x="3" y="47"/>
                  <a:pt x="3" y="47"/>
                  <a:pt x="3" y="47"/>
                </a:cubicBezTo>
                <a:cubicBezTo>
                  <a:pt x="4" y="49"/>
                  <a:pt x="8" y="48"/>
                  <a:pt x="9" y="51"/>
                </a:cubicBezTo>
                <a:cubicBezTo>
                  <a:pt x="8" y="52"/>
                  <a:pt x="7" y="51"/>
                  <a:pt x="5" y="51"/>
                </a:cubicBezTo>
                <a:cubicBezTo>
                  <a:pt x="7" y="53"/>
                  <a:pt x="7" y="53"/>
                  <a:pt x="7" y="53"/>
                </a:cubicBezTo>
                <a:cubicBezTo>
                  <a:pt x="6" y="54"/>
                  <a:pt x="6" y="55"/>
                  <a:pt x="5" y="54"/>
                </a:cubicBezTo>
                <a:cubicBezTo>
                  <a:pt x="6" y="56"/>
                  <a:pt x="6" y="56"/>
                  <a:pt x="6" y="56"/>
                </a:cubicBezTo>
                <a:cubicBezTo>
                  <a:pt x="3" y="57"/>
                  <a:pt x="3" y="57"/>
                  <a:pt x="3" y="57"/>
                </a:cubicBezTo>
                <a:cubicBezTo>
                  <a:pt x="5" y="59"/>
                  <a:pt x="5" y="59"/>
                  <a:pt x="5" y="59"/>
                </a:cubicBezTo>
                <a:cubicBezTo>
                  <a:pt x="3" y="60"/>
                  <a:pt x="3" y="60"/>
                  <a:pt x="3" y="60"/>
                </a:cubicBezTo>
                <a:cubicBezTo>
                  <a:pt x="6" y="61"/>
                  <a:pt x="9" y="62"/>
                  <a:pt x="11" y="64"/>
                </a:cubicBezTo>
                <a:cubicBezTo>
                  <a:pt x="4" y="65"/>
                  <a:pt x="4" y="65"/>
                  <a:pt x="4" y="65"/>
                </a:cubicBezTo>
                <a:cubicBezTo>
                  <a:pt x="4" y="66"/>
                  <a:pt x="4" y="67"/>
                  <a:pt x="4" y="67"/>
                </a:cubicBezTo>
                <a:cubicBezTo>
                  <a:pt x="3" y="67"/>
                  <a:pt x="3" y="67"/>
                  <a:pt x="3" y="67"/>
                </a:cubicBezTo>
                <a:cubicBezTo>
                  <a:pt x="4" y="68"/>
                  <a:pt x="7" y="68"/>
                  <a:pt x="9" y="69"/>
                </a:cubicBezTo>
                <a:cubicBezTo>
                  <a:pt x="7" y="70"/>
                  <a:pt x="5" y="69"/>
                  <a:pt x="5" y="70"/>
                </a:cubicBezTo>
                <a:cubicBezTo>
                  <a:pt x="6" y="72"/>
                  <a:pt x="8" y="70"/>
                  <a:pt x="8" y="72"/>
                </a:cubicBezTo>
                <a:cubicBezTo>
                  <a:pt x="6" y="73"/>
                  <a:pt x="5" y="71"/>
                  <a:pt x="4" y="73"/>
                </a:cubicBezTo>
                <a:cubicBezTo>
                  <a:pt x="11" y="76"/>
                  <a:pt x="11" y="76"/>
                  <a:pt x="11" y="76"/>
                </a:cubicBezTo>
                <a:cubicBezTo>
                  <a:pt x="10" y="78"/>
                  <a:pt x="9" y="77"/>
                  <a:pt x="7" y="77"/>
                </a:cubicBezTo>
                <a:cubicBezTo>
                  <a:pt x="7" y="77"/>
                  <a:pt x="7" y="77"/>
                  <a:pt x="7" y="77"/>
                </a:cubicBezTo>
                <a:cubicBezTo>
                  <a:pt x="6" y="78"/>
                  <a:pt x="7" y="79"/>
                  <a:pt x="6" y="80"/>
                </a:cubicBezTo>
                <a:cubicBezTo>
                  <a:pt x="7" y="81"/>
                  <a:pt x="7" y="81"/>
                  <a:pt x="7" y="81"/>
                </a:cubicBezTo>
                <a:cubicBezTo>
                  <a:pt x="6" y="82"/>
                  <a:pt x="3" y="80"/>
                  <a:pt x="4" y="83"/>
                </a:cubicBezTo>
                <a:cubicBezTo>
                  <a:pt x="5" y="84"/>
                  <a:pt x="7" y="84"/>
                  <a:pt x="9" y="85"/>
                </a:cubicBezTo>
                <a:cubicBezTo>
                  <a:pt x="7" y="85"/>
                  <a:pt x="7" y="89"/>
                  <a:pt x="4" y="88"/>
                </a:cubicBezTo>
                <a:cubicBezTo>
                  <a:pt x="5" y="90"/>
                  <a:pt x="7" y="89"/>
                  <a:pt x="8" y="91"/>
                </a:cubicBezTo>
                <a:cubicBezTo>
                  <a:pt x="7" y="91"/>
                  <a:pt x="6" y="92"/>
                  <a:pt x="5" y="92"/>
                </a:cubicBezTo>
                <a:cubicBezTo>
                  <a:pt x="6" y="93"/>
                  <a:pt x="6" y="93"/>
                  <a:pt x="6" y="93"/>
                </a:cubicBezTo>
                <a:cubicBezTo>
                  <a:pt x="5" y="93"/>
                  <a:pt x="5" y="94"/>
                  <a:pt x="5" y="94"/>
                </a:cubicBezTo>
                <a:cubicBezTo>
                  <a:pt x="5" y="96"/>
                  <a:pt x="7" y="94"/>
                  <a:pt x="7" y="97"/>
                </a:cubicBezTo>
                <a:cubicBezTo>
                  <a:pt x="6" y="98"/>
                  <a:pt x="6" y="97"/>
                  <a:pt x="5" y="98"/>
                </a:cubicBezTo>
                <a:cubicBezTo>
                  <a:pt x="6" y="100"/>
                  <a:pt x="6" y="100"/>
                  <a:pt x="6" y="100"/>
                </a:cubicBezTo>
                <a:cubicBezTo>
                  <a:pt x="5" y="100"/>
                  <a:pt x="4" y="101"/>
                  <a:pt x="4" y="103"/>
                </a:cubicBezTo>
                <a:cubicBezTo>
                  <a:pt x="5" y="104"/>
                  <a:pt x="6" y="104"/>
                  <a:pt x="7" y="106"/>
                </a:cubicBezTo>
                <a:cubicBezTo>
                  <a:pt x="6" y="107"/>
                  <a:pt x="5" y="106"/>
                  <a:pt x="5" y="106"/>
                </a:cubicBezTo>
                <a:cubicBezTo>
                  <a:pt x="7" y="108"/>
                  <a:pt x="7" y="108"/>
                  <a:pt x="7" y="108"/>
                </a:cubicBezTo>
                <a:cubicBezTo>
                  <a:pt x="6" y="110"/>
                  <a:pt x="4" y="109"/>
                  <a:pt x="3" y="110"/>
                </a:cubicBezTo>
                <a:cubicBezTo>
                  <a:pt x="4" y="112"/>
                  <a:pt x="7" y="110"/>
                  <a:pt x="8" y="113"/>
                </a:cubicBezTo>
                <a:cubicBezTo>
                  <a:pt x="7" y="115"/>
                  <a:pt x="6" y="114"/>
                  <a:pt x="5" y="114"/>
                </a:cubicBezTo>
                <a:cubicBezTo>
                  <a:pt x="7" y="115"/>
                  <a:pt x="6" y="118"/>
                  <a:pt x="5" y="119"/>
                </a:cubicBezTo>
                <a:cubicBezTo>
                  <a:pt x="5" y="119"/>
                  <a:pt x="6" y="119"/>
                  <a:pt x="7" y="120"/>
                </a:cubicBezTo>
                <a:cubicBezTo>
                  <a:pt x="6" y="121"/>
                  <a:pt x="7" y="123"/>
                  <a:pt x="6" y="124"/>
                </a:cubicBezTo>
                <a:cubicBezTo>
                  <a:pt x="10" y="131"/>
                  <a:pt x="17" y="129"/>
                  <a:pt x="22" y="132"/>
                </a:cubicBezTo>
                <a:cubicBezTo>
                  <a:pt x="69" y="134"/>
                  <a:pt x="69" y="134"/>
                  <a:pt x="69" y="134"/>
                </a:cubicBezTo>
                <a:cubicBezTo>
                  <a:pt x="163" y="135"/>
                  <a:pt x="163" y="135"/>
                  <a:pt x="163" y="135"/>
                </a:cubicBezTo>
                <a:cubicBezTo>
                  <a:pt x="245" y="137"/>
                  <a:pt x="245" y="137"/>
                  <a:pt x="245" y="137"/>
                </a:cubicBezTo>
                <a:cubicBezTo>
                  <a:pt x="269" y="138"/>
                  <a:pt x="269" y="138"/>
                  <a:pt x="269" y="138"/>
                </a:cubicBezTo>
                <a:cubicBezTo>
                  <a:pt x="335" y="138"/>
                  <a:pt x="335" y="138"/>
                  <a:pt x="335" y="138"/>
                </a:cubicBezTo>
                <a:cubicBezTo>
                  <a:pt x="345" y="137"/>
                  <a:pt x="355" y="137"/>
                  <a:pt x="365" y="135"/>
                </a:cubicBezTo>
                <a:cubicBezTo>
                  <a:pt x="319" y="137"/>
                  <a:pt x="276" y="137"/>
                  <a:pt x="230" y="136"/>
                </a:cubicBezTo>
                <a:cubicBezTo>
                  <a:pt x="131" y="134"/>
                  <a:pt x="131" y="134"/>
                  <a:pt x="131" y="134"/>
                </a:cubicBezTo>
                <a:cubicBezTo>
                  <a:pt x="122" y="135"/>
                  <a:pt x="112" y="135"/>
                  <a:pt x="103" y="133"/>
                </a:cubicBezTo>
                <a:cubicBezTo>
                  <a:pt x="168" y="133"/>
                  <a:pt x="168" y="133"/>
                  <a:pt x="168" y="133"/>
                </a:cubicBezTo>
                <a:cubicBezTo>
                  <a:pt x="170" y="132"/>
                  <a:pt x="174" y="134"/>
                  <a:pt x="176" y="132"/>
                </a:cubicBezTo>
                <a:cubicBezTo>
                  <a:pt x="209" y="132"/>
                  <a:pt x="209" y="132"/>
                  <a:pt x="209" y="132"/>
                </a:cubicBezTo>
                <a:cubicBezTo>
                  <a:pt x="210" y="133"/>
                  <a:pt x="210" y="133"/>
                  <a:pt x="210" y="133"/>
                </a:cubicBezTo>
                <a:cubicBezTo>
                  <a:pt x="218" y="133"/>
                  <a:pt x="228" y="134"/>
                  <a:pt x="236" y="132"/>
                </a:cubicBezTo>
                <a:cubicBezTo>
                  <a:pt x="301" y="133"/>
                  <a:pt x="301" y="133"/>
                  <a:pt x="301" y="133"/>
                </a:cubicBezTo>
                <a:cubicBezTo>
                  <a:pt x="322" y="130"/>
                  <a:pt x="344" y="136"/>
                  <a:pt x="367" y="133"/>
                </a:cubicBezTo>
                <a:cubicBezTo>
                  <a:pt x="378" y="131"/>
                  <a:pt x="389" y="131"/>
                  <a:pt x="399" y="130"/>
                </a:cubicBezTo>
                <a:cubicBezTo>
                  <a:pt x="400" y="128"/>
                  <a:pt x="402" y="129"/>
                  <a:pt x="403" y="128"/>
                </a:cubicBezTo>
                <a:cubicBezTo>
                  <a:pt x="394" y="127"/>
                  <a:pt x="386" y="124"/>
                  <a:pt x="377" y="124"/>
                </a:cubicBezTo>
                <a:cubicBezTo>
                  <a:pt x="383" y="123"/>
                  <a:pt x="388" y="121"/>
                  <a:pt x="393" y="123"/>
                </a:cubicBezTo>
                <a:cubicBezTo>
                  <a:pt x="396" y="121"/>
                  <a:pt x="400" y="121"/>
                  <a:pt x="403" y="121"/>
                </a:cubicBezTo>
                <a:cubicBezTo>
                  <a:pt x="403" y="121"/>
                  <a:pt x="403" y="120"/>
                  <a:pt x="403" y="120"/>
                </a:cubicBezTo>
                <a:cubicBezTo>
                  <a:pt x="400" y="119"/>
                  <a:pt x="395" y="118"/>
                  <a:pt x="392" y="116"/>
                </a:cubicBezTo>
                <a:cubicBezTo>
                  <a:pt x="395" y="114"/>
                  <a:pt x="398" y="117"/>
                  <a:pt x="402" y="116"/>
                </a:cubicBezTo>
                <a:cubicBezTo>
                  <a:pt x="398" y="114"/>
                  <a:pt x="393" y="114"/>
                  <a:pt x="388" y="113"/>
                </a:cubicBezTo>
                <a:cubicBezTo>
                  <a:pt x="387" y="111"/>
                  <a:pt x="387" y="111"/>
                  <a:pt x="387" y="111"/>
                </a:cubicBezTo>
                <a:cubicBezTo>
                  <a:pt x="388" y="109"/>
                  <a:pt x="390" y="112"/>
                  <a:pt x="392" y="111"/>
                </a:cubicBezTo>
                <a:cubicBezTo>
                  <a:pt x="390" y="109"/>
                  <a:pt x="385" y="111"/>
                  <a:pt x="382" y="109"/>
                </a:cubicBezTo>
                <a:cubicBezTo>
                  <a:pt x="389" y="107"/>
                  <a:pt x="396" y="111"/>
                  <a:pt x="402" y="107"/>
                </a:cubicBezTo>
                <a:cubicBezTo>
                  <a:pt x="401" y="106"/>
                  <a:pt x="401" y="106"/>
                  <a:pt x="401" y="106"/>
                </a:cubicBezTo>
                <a:cubicBezTo>
                  <a:pt x="403" y="106"/>
                  <a:pt x="401" y="104"/>
                  <a:pt x="401" y="102"/>
                </a:cubicBezTo>
                <a:cubicBezTo>
                  <a:pt x="399" y="101"/>
                  <a:pt x="403" y="98"/>
                  <a:pt x="400" y="98"/>
                </a:cubicBezTo>
                <a:cubicBezTo>
                  <a:pt x="401" y="97"/>
                  <a:pt x="402" y="97"/>
                  <a:pt x="401" y="95"/>
                </a:cubicBezTo>
                <a:cubicBezTo>
                  <a:pt x="398" y="94"/>
                  <a:pt x="396" y="91"/>
                  <a:pt x="393" y="89"/>
                </a:cubicBezTo>
                <a:cubicBezTo>
                  <a:pt x="400" y="88"/>
                  <a:pt x="400" y="88"/>
                  <a:pt x="400" y="88"/>
                </a:cubicBezTo>
                <a:cubicBezTo>
                  <a:pt x="399" y="86"/>
                  <a:pt x="395" y="87"/>
                  <a:pt x="393" y="85"/>
                </a:cubicBezTo>
                <a:cubicBezTo>
                  <a:pt x="394" y="82"/>
                  <a:pt x="398" y="84"/>
                  <a:pt x="400" y="84"/>
                </a:cubicBezTo>
                <a:cubicBezTo>
                  <a:pt x="398" y="81"/>
                  <a:pt x="395" y="83"/>
                  <a:pt x="393" y="80"/>
                </a:cubicBezTo>
                <a:cubicBezTo>
                  <a:pt x="396" y="79"/>
                  <a:pt x="401" y="81"/>
                  <a:pt x="403" y="78"/>
                </a:cubicBezTo>
                <a:cubicBezTo>
                  <a:pt x="399" y="75"/>
                  <a:pt x="399" y="75"/>
                  <a:pt x="399" y="75"/>
                </a:cubicBezTo>
                <a:cubicBezTo>
                  <a:pt x="401" y="73"/>
                  <a:pt x="401" y="73"/>
                  <a:pt x="401" y="73"/>
                </a:cubicBezTo>
                <a:cubicBezTo>
                  <a:pt x="399" y="72"/>
                  <a:pt x="397" y="71"/>
                  <a:pt x="397" y="69"/>
                </a:cubicBezTo>
                <a:cubicBezTo>
                  <a:pt x="399" y="68"/>
                  <a:pt x="401" y="68"/>
                  <a:pt x="403" y="67"/>
                </a:cubicBezTo>
                <a:cubicBezTo>
                  <a:pt x="401" y="63"/>
                  <a:pt x="405" y="55"/>
                  <a:pt x="400" y="52"/>
                </a:cubicBezTo>
                <a:cubicBezTo>
                  <a:pt x="400" y="51"/>
                  <a:pt x="399" y="50"/>
                  <a:pt x="400" y="49"/>
                </a:cubicBezTo>
                <a:cubicBezTo>
                  <a:pt x="401" y="49"/>
                  <a:pt x="401" y="49"/>
                  <a:pt x="401" y="49"/>
                </a:cubicBezTo>
                <a:cubicBezTo>
                  <a:pt x="397" y="47"/>
                  <a:pt x="397" y="47"/>
                  <a:pt x="397" y="47"/>
                </a:cubicBezTo>
                <a:cubicBezTo>
                  <a:pt x="397" y="43"/>
                  <a:pt x="400" y="45"/>
                  <a:pt x="402" y="44"/>
                </a:cubicBezTo>
                <a:cubicBezTo>
                  <a:pt x="397" y="39"/>
                  <a:pt x="389" y="41"/>
                  <a:pt x="383" y="37"/>
                </a:cubicBezTo>
                <a:cubicBezTo>
                  <a:pt x="391" y="36"/>
                  <a:pt x="399" y="40"/>
                  <a:pt x="407" y="38"/>
                </a:cubicBezTo>
                <a:cubicBezTo>
                  <a:pt x="408" y="34"/>
                  <a:pt x="404" y="34"/>
                  <a:pt x="403" y="31"/>
                </a:cubicBezTo>
                <a:cubicBezTo>
                  <a:pt x="400" y="30"/>
                  <a:pt x="397" y="30"/>
                  <a:pt x="395" y="28"/>
                </a:cubicBezTo>
                <a:cubicBezTo>
                  <a:pt x="398" y="27"/>
                  <a:pt x="403" y="29"/>
                  <a:pt x="406" y="29"/>
                </a:cubicBezTo>
                <a:cubicBezTo>
                  <a:pt x="406" y="29"/>
                  <a:pt x="407" y="29"/>
                  <a:pt x="407" y="28"/>
                </a:cubicBezTo>
                <a:cubicBezTo>
                  <a:pt x="404" y="27"/>
                  <a:pt x="409" y="21"/>
                  <a:pt x="404" y="22"/>
                </a:cubicBezTo>
                <a:cubicBezTo>
                  <a:pt x="405" y="17"/>
                  <a:pt x="402" y="15"/>
                  <a:pt x="399" y="14"/>
                </a:cubicBezTo>
                <a:cubicBezTo>
                  <a:pt x="381" y="10"/>
                  <a:pt x="381" y="10"/>
                  <a:pt x="381" y="10"/>
                </a:cubicBezTo>
                <a:cubicBezTo>
                  <a:pt x="295" y="9"/>
                  <a:pt x="295" y="9"/>
                  <a:pt x="295" y="9"/>
                </a:cubicBezTo>
                <a:cubicBezTo>
                  <a:pt x="272" y="10"/>
                  <a:pt x="249" y="10"/>
                  <a:pt x="228" y="7"/>
                </a:cubicBezTo>
                <a:cubicBezTo>
                  <a:pt x="227" y="6"/>
                  <a:pt x="227" y="6"/>
                  <a:pt x="227" y="6"/>
                </a:cubicBezTo>
                <a:cubicBezTo>
                  <a:pt x="214" y="8"/>
                  <a:pt x="203" y="0"/>
                  <a:pt x="191" y="6"/>
                </a:cubicBezTo>
                <a:cubicBezTo>
                  <a:pt x="192" y="6"/>
                  <a:pt x="192" y="6"/>
                  <a:pt x="192" y="6"/>
                </a:cubicBezTo>
                <a:cubicBezTo>
                  <a:pt x="191" y="7"/>
                  <a:pt x="191" y="7"/>
                  <a:pt x="191" y="7"/>
                </a:cubicBezTo>
                <a:cubicBezTo>
                  <a:pt x="179" y="6"/>
                  <a:pt x="167" y="4"/>
                  <a:pt x="154" y="5"/>
                </a:cubicBezTo>
                <a:cubicBezTo>
                  <a:pt x="146" y="5"/>
                  <a:pt x="137" y="7"/>
                  <a:pt x="128" y="6"/>
                </a:cubicBezTo>
                <a:cubicBezTo>
                  <a:pt x="125" y="4"/>
                  <a:pt x="120" y="3"/>
                  <a:pt x="116" y="3"/>
                </a:cubicBezTo>
                <a:cubicBezTo>
                  <a:pt x="111" y="2"/>
                  <a:pt x="106" y="2"/>
                  <a:pt x="101" y="4"/>
                </a:cubicBezTo>
                <a:cubicBezTo>
                  <a:pt x="104" y="6"/>
                  <a:pt x="104" y="6"/>
                  <a:pt x="104" y="6"/>
                </a:cubicBezTo>
                <a:cubicBezTo>
                  <a:pt x="97" y="9"/>
                  <a:pt x="93" y="0"/>
                  <a:pt x="86" y="4"/>
                </a:cubicBezTo>
                <a:cubicBezTo>
                  <a:pt x="84" y="5"/>
                  <a:pt x="84" y="5"/>
                  <a:pt x="84" y="5"/>
                </a:cubicBezTo>
                <a:cubicBezTo>
                  <a:pt x="88" y="8"/>
                  <a:pt x="94" y="6"/>
                  <a:pt x="98" y="8"/>
                </a:cubicBezTo>
                <a:cubicBezTo>
                  <a:pt x="74" y="7"/>
                  <a:pt x="49" y="10"/>
                  <a:pt x="25" y="13"/>
                </a:cubicBezTo>
                <a:cubicBezTo>
                  <a:pt x="17" y="13"/>
                  <a:pt x="7" y="14"/>
                  <a:pt x="2" y="22"/>
                </a:cubicBezTo>
                <a:cubicBezTo>
                  <a:pt x="4" y="23"/>
                  <a:pt x="6" y="20"/>
                  <a:pt x="8" y="23"/>
                </a:cubicBezTo>
                <a:cubicBezTo>
                  <a:pt x="7" y="27"/>
                  <a:pt x="2" y="25"/>
                  <a:pt x="3" y="29"/>
                </a:cubicBezTo>
                <a:cubicBezTo>
                  <a:pt x="0" y="30"/>
                  <a:pt x="0" y="30"/>
                  <a:pt x="0" y="30"/>
                </a:cubicBezTo>
                <a:cubicBezTo>
                  <a:pt x="2" y="34"/>
                  <a:pt x="7" y="30"/>
                  <a:pt x="9" y="34"/>
                </a:cubicBezTo>
                <a:cubicBezTo>
                  <a:pt x="7" y="36"/>
                  <a:pt x="4" y="34"/>
                  <a:pt x="1" y="36"/>
                </a:cubicBezTo>
                <a:close/>
                <a:moveTo>
                  <a:pt x="372" y="36"/>
                </a:moveTo>
                <a:cubicBezTo>
                  <a:pt x="372" y="35"/>
                  <a:pt x="372" y="35"/>
                  <a:pt x="372" y="35"/>
                </a:cubicBezTo>
                <a:cubicBezTo>
                  <a:pt x="374" y="36"/>
                  <a:pt x="376" y="36"/>
                  <a:pt x="379" y="36"/>
                </a:cubicBezTo>
                <a:cubicBezTo>
                  <a:pt x="380" y="38"/>
                  <a:pt x="382" y="38"/>
                  <a:pt x="383" y="38"/>
                </a:cubicBezTo>
                <a:cubicBezTo>
                  <a:pt x="379" y="38"/>
                  <a:pt x="375" y="38"/>
                  <a:pt x="372" y="36"/>
                </a:cubicBezTo>
                <a:close/>
                <a:moveTo>
                  <a:pt x="360" y="14"/>
                </a:moveTo>
                <a:cubicBezTo>
                  <a:pt x="373" y="14"/>
                  <a:pt x="373" y="14"/>
                  <a:pt x="373" y="14"/>
                </a:cubicBezTo>
                <a:cubicBezTo>
                  <a:pt x="383" y="15"/>
                  <a:pt x="383" y="15"/>
                  <a:pt x="383" y="15"/>
                </a:cubicBezTo>
                <a:lnTo>
                  <a:pt x="360" y="14"/>
                </a:lnTo>
                <a:close/>
                <a:moveTo>
                  <a:pt x="315" y="47"/>
                </a:moveTo>
                <a:cubicBezTo>
                  <a:pt x="336" y="47"/>
                  <a:pt x="336" y="47"/>
                  <a:pt x="336" y="47"/>
                </a:cubicBezTo>
                <a:cubicBezTo>
                  <a:pt x="343" y="46"/>
                  <a:pt x="350" y="46"/>
                  <a:pt x="358" y="46"/>
                </a:cubicBezTo>
                <a:cubicBezTo>
                  <a:pt x="336" y="47"/>
                  <a:pt x="336" y="47"/>
                  <a:pt x="336" y="47"/>
                </a:cubicBezTo>
                <a:cubicBezTo>
                  <a:pt x="329" y="47"/>
                  <a:pt x="322" y="47"/>
                  <a:pt x="315" y="47"/>
                </a:cubicBezTo>
                <a:close/>
                <a:moveTo>
                  <a:pt x="107" y="7"/>
                </a:moveTo>
                <a:cubicBezTo>
                  <a:pt x="108" y="6"/>
                  <a:pt x="109" y="7"/>
                  <a:pt x="110" y="8"/>
                </a:cubicBezTo>
                <a:cubicBezTo>
                  <a:pt x="107" y="8"/>
                  <a:pt x="107" y="8"/>
                  <a:pt x="107" y="8"/>
                </a:cubicBezTo>
                <a:lnTo>
                  <a:pt x="107" y="7"/>
                </a:lnTo>
                <a:close/>
              </a:path>
            </a:pathLst>
          </a:custGeom>
          <a:noFill/>
          <a:ln w="9525">
            <a:noFill/>
            <a:round/>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en-US" altLang="zh-CN" sz="3200" b="1">
                <a:solidFill>
                  <a:srgbClr val="0000FF"/>
                </a:solidFill>
                <a:latin typeface="黑体" panose="02010609060101010101" pitchFamily="49" charset="-122"/>
                <a:ea typeface="黑体" panose="02010609060101010101" pitchFamily="49" charset="-122"/>
              </a:rPr>
              <a:t>3.【</a:t>
            </a:r>
            <a:r>
              <a:rPr lang="zh-CN" altLang="en-US" sz="3200" b="1">
                <a:solidFill>
                  <a:srgbClr val="0000FF"/>
                </a:solidFill>
                <a:latin typeface="黑体" panose="02010609060101010101" pitchFamily="49" charset="-122"/>
                <a:ea typeface="黑体" panose="02010609060101010101" pitchFamily="49" charset="-122"/>
              </a:rPr>
              <a:t>时空定位</a:t>
            </a:r>
            <a:r>
              <a:rPr lang="en-US" altLang="zh-CN" sz="3200" b="1">
                <a:solidFill>
                  <a:srgbClr val="0000FF"/>
                </a:solidFill>
                <a:latin typeface="黑体" panose="02010609060101010101" pitchFamily="49" charset="-122"/>
                <a:ea typeface="黑体" panose="02010609060101010101" pitchFamily="49" charset="-122"/>
              </a:rPr>
              <a:t>】</a:t>
            </a:r>
            <a:endParaRPr lang="zh-CN" altLang="en-US" sz="3200" b="1">
              <a:solidFill>
                <a:srgbClr val="0000FF"/>
              </a:solidFill>
              <a:latin typeface="黑体" panose="02010609060101010101" pitchFamily="49" charset="-122"/>
              <a:ea typeface="黑体" panose="02010609060101010101" pitchFamily="49" charset="-122"/>
            </a:endParaRPr>
          </a:p>
        </p:txBody>
      </p:sp>
      <p:grpSp>
        <p:nvGrpSpPr>
          <p:cNvPr id="80" name="组合 79" title=""/>
          <p:cNvGrpSpPr/>
          <p:nvPr>
            <p:custDataLst>
              <p:tags r:id="rId6"/>
            </p:custDataLst>
          </p:nvPr>
        </p:nvGrpSpPr>
        <p:grpSpPr>
          <a:xfrm>
            <a:off x="246400" y="3372485"/>
            <a:ext cx="11680170" cy="888365"/>
            <a:chOff x="2310" y="4683"/>
            <a:chExt cx="16472" cy="1399"/>
          </a:xfrm>
        </p:grpSpPr>
        <p:sp>
          <p:nvSpPr>
            <p:cNvPr id="83" name="文本框 82"/>
            <p:cNvSpPr txBox="1"/>
            <p:nvPr>
              <p:custDataLst>
                <p:tags r:id="rId7"/>
              </p:custDataLst>
            </p:nvPr>
          </p:nvSpPr>
          <p:spPr>
            <a:xfrm>
              <a:off x="2310" y="4969"/>
              <a:ext cx="1710" cy="11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a:latin typeface="微软雅黑" panose="020b0503020204020204" pitchFamily="34" charset="-122"/>
                  <a:cs typeface="微软雅黑" panose="020b0503020204020204" pitchFamily="34" charset="-122"/>
                </a:rPr>
                <a:t>1931</a:t>
              </a:r>
              <a:r>
                <a:rPr lang="zh-CN" altLang="en-US" sz="2000" b="1">
                  <a:latin typeface="微软雅黑" panose="020b0503020204020204" pitchFamily="34" charset="-122"/>
                  <a:cs typeface="微软雅黑" panose="020b0503020204020204" pitchFamily="34" charset="-122"/>
                </a:rPr>
                <a:t>年</a:t>
              </a:r>
              <a:endParaRPr lang="en-US" altLang="zh-CN" sz="2000" b="1">
                <a:latin typeface="微软雅黑" panose="020b0503020204020204" pitchFamily="34" charset="-122"/>
                <a:cs typeface="微软雅黑" panose="020b0503020204020204" pitchFamily="34" charset="-122"/>
              </a:endParaRPr>
            </a:p>
            <a:p>
              <a:pPr algn="ctr"/>
              <a:r>
                <a:rPr lang="en-US" altLang="zh-CN" sz="2000" b="1">
                  <a:latin typeface="微软雅黑" panose="020b0503020204020204" pitchFamily="34" charset="-122"/>
                  <a:cs typeface="微软雅黑" panose="020b0503020204020204" pitchFamily="34" charset="-122"/>
                </a:rPr>
                <a:t>9</a:t>
              </a:r>
              <a:r>
                <a:rPr lang="zh-CN" altLang="en-US" sz="2000" b="1">
                  <a:latin typeface="微软雅黑" panose="020b0503020204020204" pitchFamily="34" charset="-122"/>
                  <a:cs typeface="微软雅黑" panose="020b0503020204020204" pitchFamily="34" charset="-122"/>
                </a:rPr>
                <a:t>月</a:t>
              </a:r>
              <a:r>
                <a:rPr lang="en-US" altLang="zh-CN" sz="2000" b="1">
                  <a:latin typeface="微软雅黑" panose="020b0503020204020204" pitchFamily="34" charset="-122"/>
                  <a:cs typeface="微软雅黑" panose="020b0503020204020204" pitchFamily="34" charset="-122"/>
                </a:rPr>
                <a:t>18</a:t>
              </a:r>
              <a:r>
                <a:rPr lang="zh-CN" altLang="en-US" sz="2000" b="1">
                  <a:latin typeface="微软雅黑" panose="020b0503020204020204" pitchFamily="34" charset="-122"/>
                  <a:cs typeface="微软雅黑" panose="020b0503020204020204" pitchFamily="34" charset="-122"/>
                </a:rPr>
                <a:t>日</a:t>
              </a:r>
              <a:endParaRPr lang="zh-CN" altLang="en-US" sz="2000" b="1">
                <a:latin typeface="微软雅黑" panose="020b0503020204020204" pitchFamily="34" charset="-122"/>
                <a:cs typeface="微软雅黑" panose="020b0503020204020204" pitchFamily="34" charset="-122"/>
              </a:endParaRPr>
            </a:p>
          </p:txBody>
        </p:sp>
        <p:sp>
          <p:nvSpPr>
            <p:cNvPr id="84" name="文本框 83"/>
            <p:cNvSpPr txBox="1"/>
            <p:nvPr>
              <p:custDataLst>
                <p:tags r:id="rId8"/>
              </p:custDataLst>
            </p:nvPr>
          </p:nvSpPr>
          <p:spPr>
            <a:xfrm>
              <a:off x="3771" y="4966"/>
              <a:ext cx="1513" cy="11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a:solidFill>
                    <a:srgbClr val="0601ED"/>
                  </a:solidFill>
                  <a:latin typeface="微软雅黑" panose="020b0503020204020204" pitchFamily="34" charset="-122"/>
                  <a:cs typeface="微软雅黑" panose="020b0503020204020204" pitchFamily="34" charset="-122"/>
                </a:rPr>
                <a:t>1936</a:t>
              </a:r>
              <a:r>
                <a:rPr lang="zh-CN" altLang="en-US" sz="2000" b="1">
                  <a:solidFill>
                    <a:srgbClr val="0601ED"/>
                  </a:solidFill>
                  <a:latin typeface="微软雅黑" panose="020b0503020204020204" pitchFamily="34" charset="-122"/>
                  <a:cs typeface="微软雅黑" panose="020b0503020204020204" pitchFamily="34" charset="-122"/>
                </a:rPr>
                <a:t>年</a:t>
              </a:r>
              <a:r>
                <a:rPr lang="en-US" altLang="zh-CN" sz="2000" b="1">
                  <a:solidFill>
                    <a:srgbClr val="0601ED"/>
                  </a:solidFill>
                  <a:latin typeface="微软雅黑" panose="020b0503020204020204" pitchFamily="34" charset="-122"/>
                  <a:cs typeface="微软雅黑" panose="020b0503020204020204" pitchFamily="34" charset="-122"/>
                </a:rPr>
                <a:t>12</a:t>
              </a:r>
              <a:r>
                <a:rPr lang="zh-CN" altLang="en-US" sz="2000" b="1">
                  <a:solidFill>
                    <a:srgbClr val="0601ED"/>
                  </a:solidFill>
                  <a:latin typeface="微软雅黑" panose="020b0503020204020204" pitchFamily="34" charset="-122"/>
                  <a:cs typeface="微软雅黑" panose="020b0503020204020204" pitchFamily="34" charset="-122"/>
                </a:rPr>
                <a:t>月</a:t>
              </a:r>
              <a:endParaRPr lang="zh-CN" altLang="en-US" sz="2000" b="1">
                <a:solidFill>
                  <a:srgbClr val="0601ED"/>
                </a:solidFill>
                <a:latin typeface="微软雅黑" panose="020b0503020204020204" pitchFamily="34" charset="-122"/>
                <a:cs typeface="微软雅黑" panose="020b0503020204020204" pitchFamily="34" charset="-122"/>
              </a:endParaRPr>
            </a:p>
          </p:txBody>
        </p:sp>
        <p:sp>
          <p:nvSpPr>
            <p:cNvPr id="93" name="文本框 92"/>
            <p:cNvSpPr txBox="1"/>
            <p:nvPr>
              <p:custDataLst>
                <p:tags r:id="rId9"/>
              </p:custDataLst>
            </p:nvPr>
          </p:nvSpPr>
          <p:spPr>
            <a:xfrm>
              <a:off x="5137" y="4969"/>
              <a:ext cx="1509" cy="11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a:latin typeface="微软雅黑" panose="020b0503020204020204" pitchFamily="34" charset="-122"/>
                  <a:cs typeface="微软雅黑" panose="020b0503020204020204" pitchFamily="34" charset="-122"/>
                </a:rPr>
                <a:t>1937</a:t>
              </a:r>
              <a:r>
                <a:rPr lang="zh-CN" altLang="en-US" sz="2000" b="1">
                  <a:latin typeface="微软雅黑" panose="020b0503020204020204" pitchFamily="34" charset="-122"/>
                  <a:cs typeface="微软雅黑" panose="020b0503020204020204" pitchFamily="34" charset="-122"/>
                </a:rPr>
                <a:t>年</a:t>
              </a:r>
              <a:r>
                <a:rPr lang="en-US" altLang="zh-CN" sz="2000" b="1">
                  <a:latin typeface="微软雅黑" panose="020b0503020204020204" pitchFamily="34" charset="-122"/>
                  <a:cs typeface="微软雅黑" panose="020b0503020204020204" pitchFamily="34" charset="-122"/>
                </a:rPr>
                <a:t>7</a:t>
              </a:r>
              <a:r>
                <a:rPr lang="zh-CN" altLang="en-US" sz="2000" b="1">
                  <a:latin typeface="微软雅黑" panose="020b0503020204020204" pitchFamily="34" charset="-122"/>
                  <a:cs typeface="微软雅黑" panose="020b0503020204020204" pitchFamily="34" charset="-122"/>
                </a:rPr>
                <a:t>月</a:t>
              </a:r>
              <a:r>
                <a:rPr lang="en-US" altLang="zh-CN" sz="2000" b="1">
                  <a:latin typeface="微软雅黑" panose="020b0503020204020204" pitchFamily="34" charset="-122"/>
                  <a:cs typeface="微软雅黑" panose="020b0503020204020204" pitchFamily="34" charset="-122"/>
                </a:rPr>
                <a:t>7</a:t>
              </a:r>
              <a:r>
                <a:rPr lang="zh-CN" altLang="en-US" sz="2000" b="1">
                  <a:latin typeface="微软雅黑" panose="020b0503020204020204" pitchFamily="34" charset="-122"/>
                  <a:cs typeface="微软雅黑" panose="020b0503020204020204" pitchFamily="34" charset="-122"/>
                </a:rPr>
                <a:t>日</a:t>
              </a:r>
              <a:endParaRPr lang="zh-CN" altLang="en-US" sz="2000" b="1">
                <a:latin typeface="微软雅黑" panose="020b0503020204020204" pitchFamily="34" charset="-122"/>
                <a:cs typeface="微软雅黑" panose="020b0503020204020204" pitchFamily="34" charset="-122"/>
              </a:endParaRPr>
            </a:p>
          </p:txBody>
        </p:sp>
        <p:sp>
          <p:nvSpPr>
            <p:cNvPr id="96" name="文本框 95"/>
            <p:cNvSpPr txBox="1"/>
            <p:nvPr>
              <p:custDataLst>
                <p:tags r:id="rId10"/>
              </p:custDataLst>
            </p:nvPr>
          </p:nvSpPr>
          <p:spPr>
            <a:xfrm>
              <a:off x="6437" y="4969"/>
              <a:ext cx="1619" cy="11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a:solidFill>
                    <a:srgbClr val="0601ED"/>
                  </a:solidFill>
                  <a:latin typeface="微软雅黑" panose="020b0503020204020204" pitchFamily="34" charset="-122"/>
                  <a:cs typeface="微软雅黑" panose="020b0503020204020204" pitchFamily="34" charset="-122"/>
                </a:rPr>
                <a:t>1937</a:t>
              </a:r>
              <a:r>
                <a:rPr lang="zh-CN" altLang="en-US" sz="2000" b="1">
                  <a:solidFill>
                    <a:srgbClr val="0601ED"/>
                  </a:solidFill>
                  <a:latin typeface="微软雅黑" panose="020b0503020204020204" pitchFamily="34" charset="-122"/>
                  <a:cs typeface="微软雅黑" panose="020b0503020204020204" pitchFamily="34" charset="-122"/>
                </a:rPr>
                <a:t>年</a:t>
              </a:r>
              <a:r>
                <a:rPr lang="en-US" altLang="zh-CN" sz="2000" b="1">
                  <a:solidFill>
                    <a:srgbClr val="0601ED"/>
                  </a:solidFill>
                  <a:latin typeface="微软雅黑" panose="020b0503020204020204" pitchFamily="34" charset="-122"/>
                  <a:cs typeface="微软雅黑" panose="020b0503020204020204" pitchFamily="34" charset="-122"/>
                </a:rPr>
                <a:t>8~11</a:t>
              </a:r>
              <a:r>
                <a:rPr lang="zh-CN" altLang="en-US" sz="2000" b="1">
                  <a:solidFill>
                    <a:srgbClr val="0601ED"/>
                  </a:solidFill>
                  <a:latin typeface="微软雅黑" panose="020b0503020204020204" pitchFamily="34" charset="-122"/>
                  <a:cs typeface="微软雅黑" panose="020b0503020204020204" pitchFamily="34" charset="-122"/>
                </a:rPr>
                <a:t>月</a:t>
              </a:r>
              <a:endParaRPr lang="zh-CN" altLang="en-US" sz="2000" b="1">
                <a:solidFill>
                  <a:srgbClr val="0601ED"/>
                </a:solidFill>
                <a:latin typeface="微软雅黑" panose="020b0503020204020204" pitchFamily="34" charset="-122"/>
                <a:cs typeface="微软雅黑" panose="020b0503020204020204" pitchFamily="34" charset="-122"/>
              </a:endParaRPr>
            </a:p>
          </p:txBody>
        </p:sp>
        <p:sp>
          <p:nvSpPr>
            <p:cNvPr id="102" name="文本框 101"/>
            <p:cNvSpPr txBox="1"/>
            <p:nvPr>
              <p:custDataLst>
                <p:tags r:id="rId11"/>
              </p:custDataLst>
            </p:nvPr>
          </p:nvSpPr>
          <p:spPr>
            <a:xfrm>
              <a:off x="9164" y="4967"/>
              <a:ext cx="1502" cy="11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a:solidFill>
                    <a:srgbClr val="0601ED"/>
                  </a:solidFill>
                  <a:latin typeface="微软雅黑" panose="020b0503020204020204" pitchFamily="34" charset="-122"/>
                  <a:cs typeface="微软雅黑" panose="020b0503020204020204" pitchFamily="34" charset="-122"/>
                </a:rPr>
                <a:t>1937</a:t>
              </a:r>
              <a:r>
                <a:rPr lang="zh-CN" altLang="en-US" sz="2000" b="1">
                  <a:solidFill>
                    <a:srgbClr val="0601ED"/>
                  </a:solidFill>
                  <a:latin typeface="微软雅黑" panose="020b0503020204020204" pitchFamily="34" charset="-122"/>
                  <a:cs typeface="微软雅黑" panose="020b0503020204020204" pitchFamily="34" charset="-122"/>
                </a:rPr>
                <a:t>年</a:t>
              </a:r>
              <a:r>
                <a:rPr lang="en-US" altLang="zh-CN" sz="2000" b="1">
                  <a:solidFill>
                    <a:srgbClr val="0601ED"/>
                  </a:solidFill>
                  <a:latin typeface="微软雅黑" panose="020b0503020204020204" pitchFamily="34" charset="-122"/>
                  <a:cs typeface="微软雅黑" panose="020b0503020204020204" pitchFamily="34" charset="-122"/>
                </a:rPr>
                <a:t>12</a:t>
              </a:r>
              <a:r>
                <a:rPr lang="zh-CN" altLang="en-US" sz="2000" b="1">
                  <a:solidFill>
                    <a:srgbClr val="0601ED"/>
                  </a:solidFill>
                  <a:latin typeface="微软雅黑" panose="020b0503020204020204" pitchFamily="34" charset="-122"/>
                  <a:cs typeface="微软雅黑" panose="020b0503020204020204" pitchFamily="34" charset="-122"/>
                </a:rPr>
                <a:t>月</a:t>
              </a:r>
              <a:endParaRPr lang="zh-CN" altLang="en-US" sz="2000" b="1">
                <a:solidFill>
                  <a:srgbClr val="0601ED"/>
                </a:solidFill>
                <a:latin typeface="微软雅黑" panose="020b0503020204020204" pitchFamily="34" charset="-122"/>
                <a:cs typeface="微软雅黑" panose="020b0503020204020204" pitchFamily="34" charset="-122"/>
              </a:endParaRPr>
            </a:p>
          </p:txBody>
        </p:sp>
        <p:sp>
          <p:nvSpPr>
            <p:cNvPr id="103" name="文本框 102"/>
            <p:cNvSpPr txBox="1"/>
            <p:nvPr>
              <p:custDataLst>
                <p:tags r:id="rId12"/>
              </p:custDataLst>
            </p:nvPr>
          </p:nvSpPr>
          <p:spPr>
            <a:xfrm>
              <a:off x="11648" y="4967"/>
              <a:ext cx="1742" cy="11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a:solidFill>
                    <a:srgbClr val="0601ED"/>
                  </a:solidFill>
                  <a:latin typeface="微软雅黑" panose="020b0503020204020204" pitchFamily="34" charset="-122"/>
                  <a:cs typeface="微软雅黑" panose="020b0503020204020204" pitchFamily="34" charset="-122"/>
                </a:rPr>
                <a:t>1938</a:t>
              </a:r>
              <a:r>
                <a:rPr lang="zh-CN" altLang="en-US" sz="2000" b="1">
                  <a:solidFill>
                    <a:srgbClr val="0601ED"/>
                  </a:solidFill>
                  <a:latin typeface="微软雅黑" panose="020b0503020204020204" pitchFamily="34" charset="-122"/>
                  <a:cs typeface="微软雅黑" panose="020b0503020204020204" pitchFamily="34" charset="-122"/>
                </a:rPr>
                <a:t>年</a:t>
              </a:r>
              <a:r>
                <a:rPr lang="en-US" altLang="zh-CN" sz="2000" b="1">
                  <a:solidFill>
                    <a:srgbClr val="0601ED"/>
                  </a:solidFill>
                  <a:latin typeface="微软雅黑" panose="020b0503020204020204" pitchFamily="34" charset="-122"/>
                  <a:cs typeface="微软雅黑" panose="020b0503020204020204" pitchFamily="34" charset="-122"/>
                </a:rPr>
                <a:t>6~10</a:t>
              </a:r>
              <a:r>
                <a:rPr lang="zh-CN" altLang="en-US" sz="2000" b="1">
                  <a:solidFill>
                    <a:srgbClr val="0601ED"/>
                  </a:solidFill>
                  <a:latin typeface="微软雅黑" panose="020b0503020204020204" pitchFamily="34" charset="-122"/>
                  <a:cs typeface="微软雅黑" panose="020b0503020204020204" pitchFamily="34" charset="-122"/>
                </a:rPr>
                <a:t>月</a:t>
              </a:r>
              <a:endParaRPr lang="zh-CN" altLang="en-US" sz="2000" b="1">
                <a:solidFill>
                  <a:srgbClr val="0601ED"/>
                </a:solidFill>
                <a:latin typeface="微软雅黑" panose="020b0503020204020204" pitchFamily="34" charset="-122"/>
                <a:cs typeface="微软雅黑" panose="020b0503020204020204" pitchFamily="34" charset="-122"/>
              </a:endParaRPr>
            </a:p>
          </p:txBody>
        </p:sp>
        <p:sp>
          <p:nvSpPr>
            <p:cNvPr id="105" name="文本框 104"/>
            <p:cNvSpPr txBox="1"/>
            <p:nvPr>
              <p:custDataLst>
                <p:tags r:id="rId13"/>
              </p:custDataLst>
            </p:nvPr>
          </p:nvSpPr>
          <p:spPr>
            <a:xfrm>
              <a:off x="13184" y="4969"/>
              <a:ext cx="1511" cy="11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a:latin typeface="微软雅黑" panose="020b0503020204020204" pitchFamily="34" charset="-122"/>
                  <a:cs typeface="微软雅黑" panose="020b0503020204020204" pitchFamily="34" charset="-122"/>
                </a:rPr>
                <a:t>1940</a:t>
              </a:r>
              <a:r>
                <a:rPr lang="zh-CN" altLang="en-US" sz="2000" b="1">
                  <a:latin typeface="微软雅黑" panose="020b0503020204020204" pitchFamily="34" charset="-122"/>
                  <a:cs typeface="微软雅黑" panose="020b0503020204020204" pitchFamily="34" charset="-122"/>
                </a:rPr>
                <a:t>年下半年</a:t>
              </a:r>
              <a:endParaRPr lang="zh-CN" altLang="en-US" sz="2000" b="1">
                <a:latin typeface="微软雅黑" panose="020b0503020204020204" pitchFamily="34" charset="-122"/>
                <a:cs typeface="微软雅黑" panose="020b0503020204020204" pitchFamily="34" charset="-122"/>
              </a:endParaRPr>
            </a:p>
          </p:txBody>
        </p:sp>
        <p:sp>
          <p:nvSpPr>
            <p:cNvPr id="109" name="文本框 108"/>
            <p:cNvSpPr txBox="1"/>
            <p:nvPr>
              <p:custDataLst>
                <p:tags r:id="rId14"/>
              </p:custDataLst>
            </p:nvPr>
          </p:nvSpPr>
          <p:spPr>
            <a:xfrm>
              <a:off x="14570" y="4969"/>
              <a:ext cx="1419" cy="11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a:solidFill>
                    <a:srgbClr val="0601ED"/>
                  </a:solidFill>
                  <a:latin typeface="微软雅黑" panose="020b0503020204020204" pitchFamily="34" charset="-122"/>
                  <a:cs typeface="微软雅黑" panose="020b0503020204020204" pitchFamily="34" charset="-122"/>
                </a:rPr>
                <a:t>1941</a:t>
              </a:r>
              <a:r>
                <a:rPr lang="zh-CN" altLang="en-US" sz="2000" b="1">
                  <a:solidFill>
                    <a:srgbClr val="0601ED"/>
                  </a:solidFill>
                  <a:latin typeface="微软雅黑" panose="020b0503020204020204" pitchFamily="34" charset="-122"/>
                  <a:cs typeface="微软雅黑" panose="020b0503020204020204" pitchFamily="34" charset="-122"/>
                </a:rPr>
                <a:t>年</a:t>
              </a:r>
              <a:r>
                <a:rPr lang="en-US" altLang="zh-CN" sz="2000" b="1">
                  <a:solidFill>
                    <a:srgbClr val="0601ED"/>
                  </a:solidFill>
                  <a:latin typeface="微软雅黑" panose="020b0503020204020204" pitchFamily="34" charset="-122"/>
                  <a:cs typeface="微软雅黑" panose="020b0503020204020204" pitchFamily="34" charset="-122"/>
                </a:rPr>
                <a:t>12</a:t>
              </a:r>
              <a:r>
                <a:rPr lang="zh-CN" altLang="en-US" sz="2000" b="1">
                  <a:solidFill>
                    <a:srgbClr val="0601ED"/>
                  </a:solidFill>
                  <a:latin typeface="微软雅黑" panose="020b0503020204020204" pitchFamily="34" charset="-122"/>
                  <a:cs typeface="微软雅黑" panose="020b0503020204020204" pitchFamily="34" charset="-122"/>
                </a:rPr>
                <a:t>月</a:t>
              </a:r>
              <a:endParaRPr lang="zh-CN" altLang="en-US" sz="2000" b="1">
                <a:solidFill>
                  <a:srgbClr val="0601ED"/>
                </a:solidFill>
                <a:latin typeface="微软雅黑" panose="020b0503020204020204" pitchFamily="34" charset="-122"/>
                <a:cs typeface="微软雅黑" panose="020b0503020204020204" pitchFamily="34" charset="-122"/>
              </a:endParaRPr>
            </a:p>
          </p:txBody>
        </p:sp>
        <p:sp>
          <p:nvSpPr>
            <p:cNvPr id="111" name="文本框 110"/>
            <p:cNvSpPr txBox="1"/>
            <p:nvPr>
              <p:custDataLst>
                <p:tags r:id="rId15"/>
              </p:custDataLst>
            </p:nvPr>
          </p:nvSpPr>
          <p:spPr>
            <a:xfrm>
              <a:off x="15863" y="4969"/>
              <a:ext cx="1519" cy="11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a:latin typeface="微软雅黑" panose="020b0503020204020204" pitchFamily="34" charset="-122"/>
                  <a:cs typeface="微软雅黑" panose="020b0503020204020204" pitchFamily="34" charset="-122"/>
                </a:rPr>
                <a:t>1945</a:t>
              </a:r>
              <a:r>
                <a:rPr lang="zh-CN" altLang="en-US" sz="2000" b="1">
                  <a:latin typeface="微软雅黑" panose="020b0503020204020204" pitchFamily="34" charset="-122"/>
                  <a:cs typeface="微软雅黑" panose="020b0503020204020204" pitchFamily="34" charset="-122"/>
                </a:rPr>
                <a:t>年</a:t>
              </a:r>
              <a:r>
                <a:rPr lang="en-US" altLang="zh-CN" sz="2000" b="1">
                  <a:latin typeface="微软雅黑" panose="020b0503020204020204" pitchFamily="34" charset="-122"/>
                  <a:cs typeface="微软雅黑" panose="020b0503020204020204" pitchFamily="34" charset="-122"/>
                </a:rPr>
                <a:t>4~6</a:t>
              </a:r>
              <a:r>
                <a:rPr lang="zh-CN" altLang="en-US" sz="2000" b="1">
                  <a:latin typeface="微软雅黑" panose="020b0503020204020204" pitchFamily="34" charset="-122"/>
                  <a:cs typeface="微软雅黑" panose="020b0503020204020204" pitchFamily="34" charset="-122"/>
                </a:rPr>
                <a:t>月</a:t>
              </a:r>
              <a:endParaRPr lang="zh-CN" altLang="en-US" sz="2000" b="1">
                <a:latin typeface="微软雅黑" panose="020b0503020204020204" pitchFamily="34" charset="-122"/>
                <a:cs typeface="微软雅黑" panose="020b0503020204020204" pitchFamily="34" charset="-122"/>
              </a:endParaRPr>
            </a:p>
          </p:txBody>
        </p:sp>
        <p:grpSp>
          <p:nvGrpSpPr>
            <p:cNvPr id="113" name="组合 112"/>
            <p:cNvGrpSpPr/>
            <p:nvPr>
              <p:custDataLst>
                <p:tags r:id="rId16"/>
              </p:custDataLst>
            </p:nvPr>
          </p:nvGrpSpPr>
          <p:grpSpPr>
            <a:xfrm>
              <a:off x="2404" y="4683"/>
              <a:ext cx="16378" cy="284"/>
              <a:chOff x="2404" y="4683"/>
              <a:chExt cx="16378" cy="284"/>
            </a:xfrm>
          </p:grpSpPr>
          <p:cxnSp>
            <p:nvCxnSpPr>
              <p:cNvPr id="118" name="直接箭头连接符 117"/>
              <p:cNvCxnSpPr/>
              <p:nvPr>
                <p:custDataLst>
                  <p:tags r:id="rId17"/>
                </p:custDataLst>
              </p:nvPr>
            </p:nvCxnSpPr>
            <p:spPr>
              <a:xfrm>
                <a:off x="2404" y="4967"/>
                <a:ext cx="16378" cy="0"/>
              </a:xfrm>
              <a:prstGeom prst="straightConnector1">
                <a:avLst/>
              </a:prstGeom>
              <a:noFill/>
              <a:ln w="38100" cap="flat" cmpd="sng" algn="ctr">
                <a:solidFill>
                  <a:sysClr val="windowText" lastClr="000000"/>
                </a:solidFill>
                <a:prstDash val="solid"/>
                <a:tailEnd type="arrow"/>
              </a:ln>
              <a:effectLst/>
            </p:spPr>
          </p:cxnSp>
          <p:cxnSp>
            <p:nvCxnSpPr>
              <p:cNvPr id="119" name="直接连接符 118"/>
              <p:cNvCxnSpPr/>
              <p:nvPr>
                <p:custDataLst>
                  <p:tags r:id="rId18"/>
                </p:custDataLst>
              </p:nvPr>
            </p:nvCxnSpPr>
            <p:spPr>
              <a:xfrm flipH="1">
                <a:off x="4550" y="4683"/>
                <a:ext cx="0" cy="283"/>
              </a:xfrm>
              <a:prstGeom prst="line">
                <a:avLst/>
              </a:prstGeom>
              <a:noFill/>
              <a:ln w="38100" cap="flat" cmpd="sng" algn="ctr">
                <a:solidFill>
                  <a:sysClr val="windowText" lastClr="000000"/>
                </a:solidFill>
                <a:prstDash val="solid"/>
              </a:ln>
              <a:effectLst/>
            </p:spPr>
          </p:cxnSp>
          <p:cxnSp>
            <p:nvCxnSpPr>
              <p:cNvPr id="120" name="直接连接符 119"/>
              <p:cNvCxnSpPr/>
              <p:nvPr>
                <p:custDataLst>
                  <p:tags r:id="rId19"/>
                </p:custDataLst>
              </p:nvPr>
            </p:nvCxnSpPr>
            <p:spPr>
              <a:xfrm flipH="1">
                <a:off x="7233" y="4683"/>
                <a:ext cx="0" cy="283"/>
              </a:xfrm>
              <a:prstGeom prst="line">
                <a:avLst/>
              </a:prstGeom>
              <a:noFill/>
              <a:ln w="38100" cap="flat" cmpd="sng" algn="ctr">
                <a:solidFill>
                  <a:sysClr val="windowText" lastClr="000000"/>
                </a:solidFill>
                <a:prstDash val="solid"/>
              </a:ln>
              <a:effectLst/>
            </p:spPr>
          </p:cxnSp>
          <p:cxnSp>
            <p:nvCxnSpPr>
              <p:cNvPr id="121" name="直接连接符 120"/>
              <p:cNvCxnSpPr/>
              <p:nvPr>
                <p:custDataLst>
                  <p:tags r:id="rId20"/>
                </p:custDataLst>
              </p:nvPr>
            </p:nvCxnSpPr>
            <p:spPr>
              <a:xfrm flipH="1">
                <a:off x="9915" y="4683"/>
                <a:ext cx="0" cy="283"/>
              </a:xfrm>
              <a:prstGeom prst="line">
                <a:avLst/>
              </a:prstGeom>
              <a:noFill/>
              <a:ln w="38100" cap="flat" cmpd="sng" algn="ctr">
                <a:solidFill>
                  <a:sysClr val="windowText" lastClr="000000"/>
                </a:solidFill>
                <a:prstDash val="solid"/>
              </a:ln>
              <a:effectLst/>
            </p:spPr>
          </p:cxnSp>
          <p:cxnSp>
            <p:nvCxnSpPr>
              <p:cNvPr id="138" name="直接连接符 137"/>
              <p:cNvCxnSpPr/>
              <p:nvPr>
                <p:custDataLst>
                  <p:tags r:id="rId21"/>
                </p:custDataLst>
              </p:nvPr>
            </p:nvCxnSpPr>
            <p:spPr>
              <a:xfrm flipH="1">
                <a:off x="12598" y="4683"/>
                <a:ext cx="0" cy="283"/>
              </a:xfrm>
              <a:prstGeom prst="line">
                <a:avLst/>
              </a:prstGeom>
              <a:noFill/>
              <a:ln w="38100" cap="flat" cmpd="sng" algn="ctr">
                <a:solidFill>
                  <a:sysClr val="windowText" lastClr="000000"/>
                </a:solidFill>
                <a:prstDash val="solid"/>
              </a:ln>
              <a:effectLst/>
            </p:spPr>
          </p:cxnSp>
          <p:cxnSp>
            <p:nvCxnSpPr>
              <p:cNvPr id="139" name="直接连接符 138"/>
              <p:cNvCxnSpPr/>
              <p:nvPr>
                <p:custDataLst>
                  <p:tags r:id="rId22"/>
                </p:custDataLst>
              </p:nvPr>
            </p:nvCxnSpPr>
            <p:spPr>
              <a:xfrm flipH="1">
                <a:off x="15280" y="4683"/>
                <a:ext cx="0" cy="283"/>
              </a:xfrm>
              <a:prstGeom prst="line">
                <a:avLst/>
              </a:prstGeom>
              <a:noFill/>
              <a:ln w="38100" cap="flat" cmpd="sng" algn="ctr">
                <a:solidFill>
                  <a:sysClr val="windowText" lastClr="000000"/>
                </a:solidFill>
                <a:prstDash val="solid"/>
              </a:ln>
              <a:effectLst/>
            </p:spPr>
          </p:cxnSp>
          <p:cxnSp>
            <p:nvCxnSpPr>
              <p:cNvPr id="140" name="直接连接符 139"/>
              <p:cNvCxnSpPr/>
              <p:nvPr>
                <p:custDataLst>
                  <p:tags r:id="rId23"/>
                </p:custDataLst>
              </p:nvPr>
            </p:nvCxnSpPr>
            <p:spPr>
              <a:xfrm flipH="1">
                <a:off x="5892" y="4683"/>
                <a:ext cx="0" cy="283"/>
              </a:xfrm>
              <a:prstGeom prst="line">
                <a:avLst/>
              </a:prstGeom>
              <a:noFill/>
              <a:ln w="38100" cap="flat" cmpd="sng" algn="ctr">
                <a:solidFill>
                  <a:sysClr val="windowText" lastClr="000000"/>
                </a:solidFill>
                <a:prstDash val="solid"/>
              </a:ln>
              <a:effectLst/>
            </p:spPr>
          </p:cxnSp>
          <p:cxnSp>
            <p:nvCxnSpPr>
              <p:cNvPr id="141" name="直接连接符 140"/>
              <p:cNvCxnSpPr/>
              <p:nvPr>
                <p:custDataLst>
                  <p:tags r:id="rId24"/>
                </p:custDataLst>
              </p:nvPr>
            </p:nvCxnSpPr>
            <p:spPr>
              <a:xfrm flipH="1">
                <a:off x="8574" y="4683"/>
                <a:ext cx="0" cy="283"/>
              </a:xfrm>
              <a:prstGeom prst="line">
                <a:avLst/>
              </a:prstGeom>
              <a:noFill/>
              <a:ln w="38100" cap="flat" cmpd="sng" algn="ctr">
                <a:solidFill>
                  <a:sysClr val="windowText" lastClr="000000"/>
                </a:solidFill>
                <a:prstDash val="solid"/>
              </a:ln>
              <a:effectLst/>
            </p:spPr>
          </p:cxnSp>
          <p:cxnSp>
            <p:nvCxnSpPr>
              <p:cNvPr id="142" name="直接连接符 141"/>
              <p:cNvCxnSpPr/>
              <p:nvPr>
                <p:custDataLst>
                  <p:tags r:id="rId25"/>
                </p:custDataLst>
              </p:nvPr>
            </p:nvCxnSpPr>
            <p:spPr>
              <a:xfrm flipH="1">
                <a:off x="11257" y="4683"/>
                <a:ext cx="0" cy="283"/>
              </a:xfrm>
              <a:prstGeom prst="line">
                <a:avLst/>
              </a:prstGeom>
              <a:noFill/>
              <a:ln w="38100" cap="flat" cmpd="sng" algn="ctr">
                <a:solidFill>
                  <a:sysClr val="windowText" lastClr="000000"/>
                </a:solidFill>
                <a:prstDash val="solid"/>
              </a:ln>
              <a:effectLst/>
            </p:spPr>
          </p:cxnSp>
          <p:cxnSp>
            <p:nvCxnSpPr>
              <p:cNvPr id="143" name="直接连接符 142"/>
              <p:cNvCxnSpPr/>
              <p:nvPr>
                <p:custDataLst>
                  <p:tags r:id="rId26"/>
                </p:custDataLst>
              </p:nvPr>
            </p:nvCxnSpPr>
            <p:spPr>
              <a:xfrm flipH="1">
                <a:off x="13939" y="4683"/>
                <a:ext cx="0" cy="283"/>
              </a:xfrm>
              <a:prstGeom prst="line">
                <a:avLst/>
              </a:prstGeom>
              <a:noFill/>
              <a:ln w="38100" cap="flat" cmpd="sng" algn="ctr">
                <a:solidFill>
                  <a:sysClr val="windowText" lastClr="000000"/>
                </a:solidFill>
                <a:prstDash val="solid"/>
              </a:ln>
              <a:effectLst/>
            </p:spPr>
          </p:cxnSp>
          <p:cxnSp>
            <p:nvCxnSpPr>
              <p:cNvPr id="144" name="直接连接符 143"/>
              <p:cNvCxnSpPr/>
              <p:nvPr>
                <p:custDataLst>
                  <p:tags r:id="rId27"/>
                </p:custDataLst>
              </p:nvPr>
            </p:nvCxnSpPr>
            <p:spPr>
              <a:xfrm flipH="1">
                <a:off x="3209" y="4683"/>
                <a:ext cx="0" cy="283"/>
              </a:xfrm>
              <a:prstGeom prst="line">
                <a:avLst/>
              </a:prstGeom>
              <a:noFill/>
              <a:ln w="38100" cap="flat" cmpd="sng" algn="ctr">
                <a:solidFill>
                  <a:sysClr val="windowText" lastClr="000000"/>
                </a:solidFill>
                <a:prstDash val="solid"/>
              </a:ln>
              <a:effectLst/>
            </p:spPr>
          </p:cxnSp>
          <p:cxnSp>
            <p:nvCxnSpPr>
              <p:cNvPr id="145" name="直接连接符 144"/>
              <p:cNvCxnSpPr/>
              <p:nvPr>
                <p:custDataLst>
                  <p:tags r:id="rId28"/>
                </p:custDataLst>
              </p:nvPr>
            </p:nvCxnSpPr>
            <p:spPr>
              <a:xfrm flipH="1">
                <a:off x="16622" y="4683"/>
                <a:ext cx="0" cy="283"/>
              </a:xfrm>
              <a:prstGeom prst="line">
                <a:avLst/>
              </a:prstGeom>
              <a:noFill/>
              <a:ln w="38100" cap="flat" cmpd="sng" algn="ctr">
                <a:solidFill>
                  <a:sysClr val="windowText" lastClr="000000"/>
                </a:solidFill>
                <a:prstDash val="solid"/>
              </a:ln>
              <a:effectLst/>
            </p:spPr>
          </p:cxnSp>
          <p:cxnSp>
            <p:nvCxnSpPr>
              <p:cNvPr id="146" name="直接连接符 145"/>
              <p:cNvCxnSpPr/>
              <p:nvPr>
                <p:custDataLst>
                  <p:tags r:id="rId29"/>
                </p:custDataLst>
              </p:nvPr>
            </p:nvCxnSpPr>
            <p:spPr>
              <a:xfrm flipH="1">
                <a:off x="17963" y="4683"/>
                <a:ext cx="0" cy="283"/>
              </a:xfrm>
              <a:prstGeom prst="line">
                <a:avLst/>
              </a:prstGeom>
              <a:noFill/>
              <a:ln w="38100" cap="flat" cmpd="sng" algn="ctr">
                <a:solidFill>
                  <a:sysClr val="windowText" lastClr="000000"/>
                </a:solidFill>
                <a:prstDash val="solid"/>
              </a:ln>
              <a:effectLst/>
            </p:spPr>
          </p:cxnSp>
        </p:grpSp>
        <p:sp>
          <p:nvSpPr>
            <p:cNvPr id="147" name="文本框 146"/>
            <p:cNvSpPr txBox="1"/>
            <p:nvPr>
              <p:custDataLst>
                <p:tags r:id="rId30"/>
              </p:custDataLst>
            </p:nvPr>
          </p:nvSpPr>
          <p:spPr>
            <a:xfrm>
              <a:off x="17228" y="4969"/>
              <a:ext cx="1554" cy="11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a:solidFill>
                    <a:srgbClr val="0601ED"/>
                  </a:solidFill>
                  <a:latin typeface="微软雅黑" panose="020b0503020204020204" pitchFamily="34" charset="-122"/>
                  <a:cs typeface="微软雅黑" panose="020b0503020204020204" pitchFamily="34" charset="-122"/>
                </a:rPr>
                <a:t>1945</a:t>
              </a:r>
              <a:r>
                <a:rPr lang="zh-CN" altLang="en-US" sz="2000" b="1">
                  <a:solidFill>
                    <a:srgbClr val="0601ED"/>
                  </a:solidFill>
                  <a:latin typeface="微软雅黑" panose="020b0503020204020204" pitchFamily="34" charset="-122"/>
                  <a:cs typeface="微软雅黑" panose="020b0503020204020204" pitchFamily="34" charset="-122"/>
                </a:rPr>
                <a:t>年</a:t>
              </a:r>
              <a:r>
                <a:rPr lang="en-US" altLang="zh-CN" sz="2000" b="1">
                  <a:solidFill>
                    <a:srgbClr val="0601ED"/>
                  </a:solidFill>
                  <a:latin typeface="微软雅黑" panose="020b0503020204020204" pitchFamily="34" charset="-122"/>
                  <a:cs typeface="微软雅黑" panose="020b0503020204020204" pitchFamily="34" charset="-122"/>
                </a:rPr>
                <a:t>9</a:t>
              </a:r>
              <a:r>
                <a:rPr lang="zh-CN" altLang="en-US" sz="2000" b="1">
                  <a:solidFill>
                    <a:srgbClr val="0601ED"/>
                  </a:solidFill>
                  <a:latin typeface="微软雅黑" panose="020b0503020204020204" pitchFamily="34" charset="-122"/>
                  <a:cs typeface="微软雅黑" panose="020b0503020204020204" pitchFamily="34" charset="-122"/>
                </a:rPr>
                <a:t>月</a:t>
              </a:r>
              <a:r>
                <a:rPr lang="en-US" altLang="zh-CN" sz="2000" b="1">
                  <a:solidFill>
                    <a:srgbClr val="0601ED"/>
                  </a:solidFill>
                  <a:latin typeface="微软雅黑" panose="020b0503020204020204" pitchFamily="34" charset="-122"/>
                  <a:cs typeface="微软雅黑" panose="020b0503020204020204" pitchFamily="34" charset="-122"/>
                </a:rPr>
                <a:t>2</a:t>
              </a:r>
              <a:r>
                <a:rPr lang="zh-CN" altLang="en-US" sz="2000" b="1">
                  <a:solidFill>
                    <a:srgbClr val="0601ED"/>
                  </a:solidFill>
                  <a:latin typeface="微软雅黑" panose="020b0503020204020204" pitchFamily="34" charset="-122"/>
                  <a:cs typeface="微软雅黑" panose="020b0503020204020204" pitchFamily="34" charset="-122"/>
                </a:rPr>
                <a:t>日</a:t>
              </a:r>
              <a:endParaRPr lang="zh-CN" altLang="en-US" sz="2000" b="1">
                <a:solidFill>
                  <a:srgbClr val="0601ED"/>
                </a:solidFill>
                <a:latin typeface="微软雅黑" panose="020b0503020204020204" pitchFamily="34" charset="-122"/>
                <a:cs typeface="微软雅黑" panose="020b0503020204020204" pitchFamily="34" charset="-122"/>
              </a:endParaRPr>
            </a:p>
          </p:txBody>
        </p:sp>
        <p:sp>
          <p:nvSpPr>
            <p:cNvPr id="148" name="文本框 147"/>
            <p:cNvSpPr txBox="1"/>
            <p:nvPr>
              <p:custDataLst>
                <p:tags r:id="rId31"/>
              </p:custDataLst>
            </p:nvPr>
          </p:nvSpPr>
          <p:spPr>
            <a:xfrm>
              <a:off x="10525" y="4966"/>
              <a:ext cx="1399" cy="11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a:latin typeface="微软雅黑" panose="020b0503020204020204" pitchFamily="34" charset="-122"/>
                  <a:cs typeface="微软雅黑" panose="020b0503020204020204" pitchFamily="34" charset="-122"/>
                </a:rPr>
                <a:t>1938</a:t>
              </a:r>
              <a:r>
                <a:rPr lang="zh-CN" altLang="en-US" sz="2000" b="1">
                  <a:latin typeface="微软雅黑" panose="020b0503020204020204" pitchFamily="34" charset="-122"/>
                  <a:cs typeface="微软雅黑" panose="020b0503020204020204" pitchFamily="34" charset="-122"/>
                </a:rPr>
                <a:t>年</a:t>
              </a:r>
              <a:r>
                <a:rPr lang="en-US" altLang="zh-CN" sz="2000" b="1">
                  <a:latin typeface="微软雅黑" panose="020b0503020204020204" pitchFamily="34" charset="-122"/>
                  <a:cs typeface="微软雅黑" panose="020b0503020204020204" pitchFamily="34" charset="-122"/>
                </a:rPr>
                <a:t>3</a:t>
              </a:r>
              <a:r>
                <a:rPr lang="zh-CN" altLang="en-US" sz="2000" b="1">
                  <a:latin typeface="微软雅黑" panose="020b0503020204020204" pitchFamily="34" charset="-122"/>
                  <a:cs typeface="微软雅黑" panose="020b0503020204020204" pitchFamily="34" charset="-122"/>
                </a:rPr>
                <a:t>月</a:t>
              </a:r>
              <a:endParaRPr lang="zh-CN" altLang="en-US" sz="2000" b="1">
                <a:latin typeface="微软雅黑" panose="020b0503020204020204" pitchFamily="34" charset="-122"/>
                <a:cs typeface="微软雅黑" panose="020b0503020204020204" pitchFamily="34" charset="-122"/>
              </a:endParaRPr>
            </a:p>
          </p:txBody>
        </p:sp>
        <p:sp>
          <p:nvSpPr>
            <p:cNvPr id="149" name="文本框 148"/>
            <p:cNvSpPr txBox="1"/>
            <p:nvPr>
              <p:custDataLst>
                <p:tags r:id="rId32"/>
              </p:custDataLst>
            </p:nvPr>
          </p:nvSpPr>
          <p:spPr>
            <a:xfrm>
              <a:off x="7875" y="4966"/>
              <a:ext cx="1399" cy="11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a:latin typeface="微软雅黑" panose="020b0503020204020204" pitchFamily="34" charset="-122"/>
                  <a:cs typeface="微软雅黑" panose="020b0503020204020204" pitchFamily="34" charset="-122"/>
                </a:rPr>
                <a:t>1937</a:t>
              </a:r>
              <a:r>
                <a:rPr lang="zh-CN" altLang="en-US" sz="2000" b="1">
                  <a:latin typeface="微软雅黑" panose="020b0503020204020204" pitchFamily="34" charset="-122"/>
                  <a:cs typeface="微软雅黑" panose="020b0503020204020204" pitchFamily="34" charset="-122"/>
                </a:rPr>
                <a:t>年</a:t>
              </a:r>
              <a:r>
                <a:rPr lang="en-US" altLang="zh-CN" sz="2000" b="1">
                  <a:latin typeface="微软雅黑" panose="020b0503020204020204" pitchFamily="34" charset="-122"/>
                  <a:cs typeface="微软雅黑" panose="020b0503020204020204" pitchFamily="34" charset="-122"/>
                </a:rPr>
                <a:t>9</a:t>
              </a:r>
              <a:r>
                <a:rPr lang="zh-CN" altLang="en-US" sz="2000" b="1">
                  <a:latin typeface="微软雅黑" panose="020b0503020204020204" pitchFamily="34" charset="-122"/>
                  <a:cs typeface="微软雅黑" panose="020b0503020204020204" pitchFamily="34" charset="-122"/>
                </a:rPr>
                <a:t>月</a:t>
              </a:r>
              <a:endParaRPr lang="zh-CN" altLang="en-US" sz="2000" b="1">
                <a:latin typeface="微软雅黑" panose="020b0503020204020204" pitchFamily="34" charset="-122"/>
                <a:cs typeface="微软雅黑" panose="020b0503020204020204" pitchFamily="34" charset="-122"/>
              </a:endParaRPr>
            </a:p>
          </p:txBody>
        </p:sp>
      </p:grpSp>
      <p:sp>
        <p:nvSpPr>
          <p:cNvPr id="151" name="文本框 150" title=""/>
          <p:cNvSpPr txBox="1"/>
          <p:nvPr>
            <p:custDataLst>
              <p:tags r:id="rId33"/>
            </p:custDataLst>
          </p:nvPr>
        </p:nvSpPr>
        <p:spPr>
          <a:xfrm>
            <a:off x="356235" y="2741930"/>
            <a:ext cx="2982595"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0000"/>
                </a:solidFill>
                <a:latin typeface="楷体" panose="02010609060101010101" pitchFamily="49" charset="-122"/>
                <a:ea typeface="楷体" panose="02010609060101010101" pitchFamily="49" charset="-122"/>
              </a:rPr>
              <a:t>西安事变和平解决，抗日民族统一战线初步形成</a:t>
            </a:r>
            <a:endParaRPr lang="zh-CN" altLang="en-US" sz="2000" b="1">
              <a:solidFill>
                <a:srgbClr val="FF0000"/>
              </a:solidFill>
              <a:latin typeface="楷体" panose="02010609060101010101" pitchFamily="49" charset="-122"/>
              <a:ea typeface="楷体" panose="02010609060101010101" pitchFamily="49" charset="-122"/>
            </a:endParaRPr>
          </a:p>
        </p:txBody>
      </p:sp>
      <p:sp>
        <p:nvSpPr>
          <p:cNvPr id="153" name="文本框 152" title=""/>
          <p:cNvSpPr txBox="1"/>
          <p:nvPr>
            <p:custDataLst>
              <p:tags r:id="rId34"/>
            </p:custDataLst>
          </p:nvPr>
        </p:nvSpPr>
        <p:spPr>
          <a:xfrm>
            <a:off x="3815080" y="2741930"/>
            <a:ext cx="1787525"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楷体" panose="02010609060101010101" pitchFamily="49" charset="-122"/>
                <a:ea typeface="楷体" panose="02010609060101010101" pitchFamily="49" charset="-122"/>
              </a:rPr>
              <a:t>抗日民族统一战线正式建立</a:t>
            </a:r>
            <a:endParaRPr lang="zh-CN" altLang="en-US" sz="2000" b="1">
              <a:latin typeface="楷体" panose="02010609060101010101" pitchFamily="49" charset="-122"/>
              <a:ea typeface="楷体" panose="02010609060101010101" pitchFamily="49" charset="-122"/>
            </a:endParaRPr>
          </a:p>
        </p:txBody>
      </p:sp>
      <p:grpSp>
        <p:nvGrpSpPr>
          <p:cNvPr id="166" name="组合 165" title=""/>
          <p:cNvGrpSpPr/>
          <p:nvPr>
            <p:custDataLst>
              <p:tags r:id="rId35"/>
            </p:custDataLst>
          </p:nvPr>
        </p:nvGrpSpPr>
        <p:grpSpPr>
          <a:xfrm>
            <a:off x="883920" y="2298700"/>
            <a:ext cx="2931160" cy="469265"/>
            <a:chOff x="1392" y="3164"/>
            <a:chExt cx="4616" cy="739"/>
          </a:xfrm>
        </p:grpSpPr>
        <p:cxnSp>
          <p:nvCxnSpPr>
            <p:cNvPr id="158" name="直接连接符 157"/>
            <p:cNvCxnSpPr/>
            <p:nvPr>
              <p:custDataLst>
                <p:tags r:id="rId36"/>
              </p:custDataLst>
            </p:nvPr>
          </p:nvCxnSpPr>
          <p:spPr>
            <a:xfrm>
              <a:off x="1392" y="3884"/>
              <a:ext cx="4616" cy="19"/>
            </a:xfrm>
            <a:prstGeom prst="line">
              <a:avLst/>
            </a:prstGeom>
            <a:ln w="38100">
              <a:solidFill>
                <a:srgbClr val="00B050"/>
              </a:solidFill>
              <a:headEnd type="arrow"/>
              <a:tailEnd type="arrow"/>
            </a:ln>
          </p:spPr>
          <p:style>
            <a:lnRef idx="1">
              <a:srgbClr val="3B561D"/>
            </a:lnRef>
            <a:fillRef idx="0">
              <a:srgbClr val="3B561D"/>
            </a:fillRef>
            <a:effectRef idx="0">
              <a:srgbClr val="3B561D"/>
            </a:effectRef>
            <a:fontRef idx="minor">
              <a:srgbClr val="466424"/>
            </a:fontRef>
          </p:style>
        </p:cxnSp>
        <p:sp>
          <p:nvSpPr>
            <p:cNvPr id="161" name="文本框 160"/>
            <p:cNvSpPr txBox="1"/>
            <p:nvPr>
              <p:custDataLst>
                <p:tags r:id="rId37"/>
              </p:custDataLst>
            </p:nvPr>
          </p:nvSpPr>
          <p:spPr>
            <a:xfrm>
              <a:off x="2260" y="3164"/>
              <a:ext cx="2128" cy="6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楷体" panose="02010609060101010101" pitchFamily="49" charset="-122"/>
                  <a:ea typeface="楷体" panose="02010609060101010101" pitchFamily="49" charset="-122"/>
                </a:rPr>
                <a:t>局部抗战</a:t>
              </a:r>
              <a:endParaRPr lang="zh-CN" altLang="en-US" sz="2000" b="1">
                <a:latin typeface="楷体" panose="02010609060101010101" pitchFamily="49" charset="-122"/>
                <a:ea typeface="楷体" panose="02010609060101010101" pitchFamily="49" charset="-122"/>
              </a:endParaRPr>
            </a:p>
          </p:txBody>
        </p:sp>
      </p:grpSp>
      <p:grpSp>
        <p:nvGrpSpPr>
          <p:cNvPr id="167" name="组合 166" title=""/>
          <p:cNvGrpSpPr/>
          <p:nvPr>
            <p:custDataLst>
              <p:tags r:id="rId38"/>
            </p:custDataLst>
          </p:nvPr>
        </p:nvGrpSpPr>
        <p:grpSpPr>
          <a:xfrm>
            <a:off x="3721735" y="2283460"/>
            <a:ext cx="7662545" cy="484505"/>
            <a:chOff x="5861" y="3140"/>
            <a:chExt cx="12067" cy="763"/>
          </a:xfrm>
        </p:grpSpPr>
        <p:cxnSp>
          <p:nvCxnSpPr>
            <p:cNvPr id="159" name="直接连接符 158"/>
            <p:cNvCxnSpPr/>
            <p:nvPr>
              <p:custDataLst>
                <p:tags r:id="rId39"/>
              </p:custDataLst>
            </p:nvPr>
          </p:nvCxnSpPr>
          <p:spPr>
            <a:xfrm>
              <a:off x="5861" y="3884"/>
              <a:ext cx="12067" cy="19"/>
            </a:xfrm>
            <a:prstGeom prst="line">
              <a:avLst/>
            </a:prstGeom>
            <a:ln w="38100">
              <a:solidFill>
                <a:srgbClr val="00B050"/>
              </a:solidFill>
              <a:headEnd type="arrow"/>
              <a:tailEnd type="arrow"/>
            </a:ln>
          </p:spPr>
          <p:style>
            <a:lnRef idx="1">
              <a:srgbClr val="3B561D"/>
            </a:lnRef>
            <a:fillRef idx="0">
              <a:srgbClr val="3B561D"/>
            </a:fillRef>
            <a:effectRef idx="0">
              <a:srgbClr val="3B561D"/>
            </a:effectRef>
            <a:fontRef idx="minor">
              <a:srgbClr val="466424"/>
            </a:fontRef>
          </p:style>
        </p:cxnSp>
        <p:sp>
          <p:nvSpPr>
            <p:cNvPr id="162" name="文本框 161"/>
            <p:cNvSpPr txBox="1"/>
            <p:nvPr>
              <p:custDataLst>
                <p:tags r:id="rId40"/>
              </p:custDataLst>
            </p:nvPr>
          </p:nvSpPr>
          <p:spPr>
            <a:xfrm>
              <a:off x="9762" y="3140"/>
              <a:ext cx="2769" cy="6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楷体" panose="02010609060101010101" pitchFamily="49" charset="-122"/>
                  <a:ea typeface="楷体" panose="02010609060101010101" pitchFamily="49" charset="-122"/>
                </a:rPr>
                <a:t>全民族抗战</a:t>
              </a:r>
              <a:endParaRPr lang="zh-CN" altLang="en-US" sz="2000" b="1">
                <a:latin typeface="楷体" panose="02010609060101010101" pitchFamily="49" charset="-122"/>
                <a:ea typeface="楷体" panose="02010609060101010101" pitchFamily="49" charset="-122"/>
              </a:endParaRPr>
            </a:p>
          </p:txBody>
        </p:sp>
      </p:grpSp>
      <p:grpSp>
        <p:nvGrpSpPr>
          <p:cNvPr id="165" name="组合 164" title=""/>
          <p:cNvGrpSpPr/>
          <p:nvPr>
            <p:custDataLst>
              <p:tags r:id="rId41"/>
            </p:custDataLst>
          </p:nvPr>
        </p:nvGrpSpPr>
        <p:grpSpPr>
          <a:xfrm>
            <a:off x="883920" y="1464310"/>
            <a:ext cx="10671175" cy="1378585"/>
            <a:chOff x="1392" y="1850"/>
            <a:chExt cx="16805" cy="2171"/>
          </a:xfrm>
        </p:grpSpPr>
        <p:grpSp>
          <p:nvGrpSpPr>
            <p:cNvPr id="164" name="组合 163"/>
            <p:cNvGrpSpPr/>
            <p:nvPr>
              <p:custDataLst>
                <p:tags r:id="rId42"/>
              </p:custDataLst>
            </p:nvPr>
          </p:nvGrpSpPr>
          <p:grpSpPr>
            <a:xfrm>
              <a:off x="1392" y="2887"/>
              <a:ext cx="16475" cy="1134"/>
              <a:chOff x="1392" y="2887"/>
              <a:chExt cx="14265" cy="1134"/>
            </a:xfrm>
          </p:grpSpPr>
          <p:cxnSp>
            <p:nvCxnSpPr>
              <p:cNvPr id="156" name="直接连接符 155"/>
              <p:cNvCxnSpPr/>
              <p:nvPr>
                <p:custDataLst>
                  <p:tags r:id="rId43"/>
                </p:custDataLst>
              </p:nvPr>
            </p:nvCxnSpPr>
            <p:spPr>
              <a:xfrm flipH="1">
                <a:off x="15657" y="2887"/>
                <a:ext cx="0" cy="1134"/>
              </a:xfrm>
              <a:prstGeom prst="line">
                <a:avLst/>
              </a:prstGeom>
              <a:ln w="38100">
                <a:solidFill>
                  <a:srgbClr val="466424"/>
                </a:solidFill>
              </a:ln>
            </p:spPr>
            <p:style>
              <a:lnRef idx="1">
                <a:srgbClr val="3B561D"/>
              </a:lnRef>
              <a:fillRef idx="0">
                <a:srgbClr val="3B561D"/>
              </a:fillRef>
              <a:effectRef idx="0">
                <a:srgbClr val="3B561D"/>
              </a:effectRef>
              <a:fontRef idx="minor">
                <a:srgbClr val="466424"/>
              </a:fontRef>
            </p:style>
          </p:cxnSp>
          <p:cxnSp>
            <p:nvCxnSpPr>
              <p:cNvPr id="157" name="直接连接符 156"/>
              <p:cNvCxnSpPr/>
              <p:nvPr>
                <p:custDataLst>
                  <p:tags r:id="rId44"/>
                </p:custDataLst>
              </p:nvPr>
            </p:nvCxnSpPr>
            <p:spPr>
              <a:xfrm flipH="1">
                <a:off x="1392" y="2887"/>
                <a:ext cx="0" cy="1134"/>
              </a:xfrm>
              <a:prstGeom prst="line">
                <a:avLst/>
              </a:prstGeom>
              <a:ln w="38100">
                <a:solidFill>
                  <a:srgbClr val="466424"/>
                </a:solidFill>
              </a:ln>
            </p:spPr>
            <p:style>
              <a:lnRef idx="1">
                <a:srgbClr val="3B561D"/>
              </a:lnRef>
              <a:fillRef idx="0">
                <a:srgbClr val="3B561D"/>
              </a:fillRef>
              <a:effectRef idx="0">
                <a:srgbClr val="3B561D"/>
              </a:effectRef>
              <a:fontRef idx="minor">
                <a:srgbClr val="466424"/>
              </a:fontRef>
            </p:style>
          </p:cxnSp>
          <p:cxnSp>
            <p:nvCxnSpPr>
              <p:cNvPr id="160" name="直接连接符 159"/>
              <p:cNvCxnSpPr/>
              <p:nvPr>
                <p:custDataLst>
                  <p:tags r:id="rId45"/>
                </p:custDataLst>
              </p:nvPr>
            </p:nvCxnSpPr>
            <p:spPr>
              <a:xfrm>
                <a:off x="1392" y="3076"/>
                <a:ext cx="14265" cy="0"/>
              </a:xfrm>
              <a:prstGeom prst="line">
                <a:avLst/>
              </a:prstGeom>
              <a:ln w="38100">
                <a:solidFill>
                  <a:srgbClr val="00B050"/>
                </a:solidFill>
                <a:headEnd type="arrow"/>
                <a:tailEnd type="arrow"/>
              </a:ln>
            </p:spPr>
            <p:style>
              <a:lnRef idx="1">
                <a:srgbClr val="3B561D"/>
              </a:lnRef>
              <a:fillRef idx="0">
                <a:srgbClr val="3B561D"/>
              </a:fillRef>
              <a:effectRef idx="0">
                <a:srgbClr val="3B561D"/>
              </a:effectRef>
              <a:fontRef idx="minor">
                <a:srgbClr val="466424"/>
              </a:fontRef>
            </p:style>
          </p:cxnSp>
        </p:grpSp>
        <p:sp>
          <p:nvSpPr>
            <p:cNvPr id="163" name="文本框 162"/>
            <p:cNvSpPr txBox="1"/>
            <p:nvPr>
              <p:custDataLst>
                <p:tags r:id="rId46"/>
              </p:custDataLst>
            </p:nvPr>
          </p:nvSpPr>
          <p:spPr>
            <a:xfrm>
              <a:off x="4560" y="1850"/>
              <a:ext cx="13637" cy="92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b="1">
                  <a:latin typeface="楷体" panose="02010609060101010101" pitchFamily="49" charset="-122"/>
                  <a:ea typeface="楷体" panose="02010609060101010101" pitchFamily="49" charset="-122"/>
                  <a:cs typeface="微软雅黑" panose="020b0503020204020204" pitchFamily="34" charset="-122"/>
                </a:rPr>
                <a:t>14</a:t>
              </a:r>
              <a:r>
                <a:rPr lang="zh-CN" altLang="en-US" sz="3200" b="1">
                  <a:latin typeface="楷体" panose="02010609060101010101" pitchFamily="49" charset="-122"/>
                  <a:ea typeface="楷体" panose="02010609060101010101" pitchFamily="49" charset="-122"/>
                  <a:cs typeface="微软雅黑" panose="020b0503020204020204" pitchFamily="34" charset="-122"/>
                </a:rPr>
                <a:t>年抗战（世界反法西斯战争的重要组成部分）</a:t>
              </a:r>
              <a:endParaRPr lang="zh-CN" altLang="en-US" sz="3200" b="1">
                <a:latin typeface="楷体" panose="02010609060101010101" pitchFamily="49" charset="-122"/>
                <a:ea typeface="楷体" panose="02010609060101010101" pitchFamily="49" charset="-122"/>
                <a:cs typeface="微软雅黑" panose="020b0503020204020204" pitchFamily="34" charset="-122"/>
              </a:endParaRPr>
            </a:p>
          </p:txBody>
        </p:sp>
      </p:grpSp>
      <p:sp>
        <p:nvSpPr>
          <p:cNvPr id="168" name="文本框 167" title=""/>
          <p:cNvSpPr txBox="1"/>
          <p:nvPr>
            <p:custDataLst>
              <p:tags r:id="rId47"/>
            </p:custDataLst>
          </p:nvPr>
        </p:nvSpPr>
        <p:spPr>
          <a:xfrm>
            <a:off x="170180" y="4260850"/>
            <a:ext cx="148971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楷体" panose="02010609060101010101" pitchFamily="49" charset="-122"/>
                <a:ea typeface="楷体" panose="02010609060101010101" pitchFamily="49" charset="-122"/>
              </a:rPr>
              <a:t>九一八事变</a:t>
            </a:r>
            <a:endParaRPr lang="zh-CN" altLang="en-US" sz="2000" b="1">
              <a:latin typeface="楷体" panose="02010609060101010101" pitchFamily="49" charset="-122"/>
              <a:ea typeface="楷体" panose="02010609060101010101" pitchFamily="49" charset="-122"/>
            </a:endParaRPr>
          </a:p>
        </p:txBody>
      </p:sp>
      <p:sp>
        <p:nvSpPr>
          <p:cNvPr id="169" name="文本框 168" title=""/>
          <p:cNvSpPr txBox="1"/>
          <p:nvPr>
            <p:custDataLst>
              <p:tags r:id="rId48"/>
            </p:custDataLst>
          </p:nvPr>
        </p:nvSpPr>
        <p:spPr>
          <a:xfrm>
            <a:off x="2099945" y="4260850"/>
            <a:ext cx="123888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楷体" panose="02010609060101010101" pitchFamily="49" charset="-122"/>
                <a:ea typeface="楷体" panose="02010609060101010101" pitchFamily="49" charset="-122"/>
              </a:rPr>
              <a:t>七七事变</a:t>
            </a:r>
            <a:endParaRPr lang="zh-CN" altLang="en-US" sz="2000" b="1">
              <a:latin typeface="楷体" panose="02010609060101010101" pitchFamily="49" charset="-122"/>
              <a:ea typeface="楷体" panose="02010609060101010101" pitchFamily="49" charset="-122"/>
            </a:endParaRPr>
          </a:p>
        </p:txBody>
      </p:sp>
      <p:sp>
        <p:nvSpPr>
          <p:cNvPr id="170" name="文本框 169" title=""/>
          <p:cNvSpPr txBox="1"/>
          <p:nvPr>
            <p:custDataLst>
              <p:tags r:id="rId49"/>
            </p:custDataLst>
          </p:nvPr>
        </p:nvSpPr>
        <p:spPr>
          <a:xfrm>
            <a:off x="4815840" y="4258945"/>
            <a:ext cx="164719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楷体" panose="02010609060101010101" pitchFamily="49" charset="-122"/>
                <a:ea typeface="楷体" panose="02010609060101010101" pitchFamily="49" charset="-122"/>
              </a:rPr>
              <a:t>南京大屠杀</a:t>
            </a:r>
            <a:endParaRPr lang="zh-CN" altLang="en-US" sz="2000" b="1">
              <a:latin typeface="楷体" panose="02010609060101010101" pitchFamily="49" charset="-122"/>
              <a:ea typeface="楷体" panose="02010609060101010101" pitchFamily="49" charset="-122"/>
            </a:endParaRPr>
          </a:p>
        </p:txBody>
      </p:sp>
      <p:sp>
        <p:nvSpPr>
          <p:cNvPr id="171" name="文本框 170" title=""/>
          <p:cNvSpPr txBox="1"/>
          <p:nvPr>
            <p:custDataLst>
              <p:tags r:id="rId50"/>
            </p:custDataLst>
          </p:nvPr>
        </p:nvSpPr>
        <p:spPr>
          <a:xfrm>
            <a:off x="10519410" y="4150995"/>
            <a:ext cx="1532255"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楷体" panose="02010609060101010101" pitchFamily="49" charset="-122"/>
                <a:ea typeface="楷体" panose="02010609060101010101" pitchFamily="49" charset="-122"/>
              </a:rPr>
              <a:t>日本正式签署投降书</a:t>
            </a:r>
            <a:endParaRPr lang="zh-CN" altLang="en-US" sz="2000" b="1">
              <a:latin typeface="楷体" panose="02010609060101010101" pitchFamily="49" charset="-122"/>
              <a:ea typeface="楷体" panose="02010609060101010101" pitchFamily="49" charset="-122"/>
            </a:endParaRPr>
          </a:p>
        </p:txBody>
      </p:sp>
      <p:grpSp>
        <p:nvGrpSpPr>
          <p:cNvPr id="193" name="组合 192" title=""/>
          <p:cNvGrpSpPr/>
          <p:nvPr>
            <p:custDataLst>
              <p:tags r:id="rId51"/>
            </p:custDataLst>
          </p:nvPr>
        </p:nvGrpSpPr>
        <p:grpSpPr>
          <a:xfrm>
            <a:off x="3112770" y="5416928"/>
            <a:ext cx="1309370" cy="856872"/>
            <a:chOff x="4973" y="8852"/>
            <a:chExt cx="2062" cy="1349"/>
          </a:xfrm>
        </p:grpSpPr>
        <p:cxnSp>
          <p:nvCxnSpPr>
            <p:cNvPr id="172" name="直接箭头连接符 171"/>
            <p:cNvCxnSpPr/>
            <p:nvPr>
              <p:custDataLst>
                <p:tags r:id="rId52"/>
              </p:custDataLst>
            </p:nvPr>
          </p:nvCxnSpPr>
          <p:spPr>
            <a:xfrm flipH="1">
              <a:off x="5956" y="8852"/>
              <a:ext cx="0" cy="782"/>
            </a:xfrm>
            <a:prstGeom prst="straightConnector1">
              <a:avLst/>
            </a:prstGeom>
            <a:noFill/>
            <a:ln w="28575" cap="flat" cmpd="sng" algn="ctr">
              <a:solidFill>
                <a:srgbClr val="0601ED"/>
              </a:solidFill>
              <a:prstDash val="solid"/>
              <a:tailEnd type="arrow"/>
            </a:ln>
            <a:effectLst/>
          </p:spPr>
        </p:cxnSp>
        <p:sp>
          <p:nvSpPr>
            <p:cNvPr id="173" name="矩形 172"/>
            <p:cNvSpPr/>
            <p:nvPr>
              <p:custDataLst>
                <p:tags r:id="rId53"/>
              </p:custDataLst>
            </p:nvPr>
          </p:nvSpPr>
          <p:spPr>
            <a:xfrm>
              <a:off x="4973" y="9634"/>
              <a:ext cx="2062" cy="567"/>
            </a:xfrm>
            <a:prstGeom prst="rect">
              <a:avLst/>
            </a:prstGeom>
            <a:noFill/>
            <a:ln w="25400" cap="flat" cmpd="sng" algn="ctr">
              <a:solidFill>
                <a:srgbClr val="0601ED"/>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ysClr val="windowText" lastClr="000000"/>
                  </a:solidFill>
                  <a:latin typeface="楷体" panose="02010609060101010101" pitchFamily="49" charset="-122"/>
                  <a:ea typeface="楷体" panose="02010609060101010101" pitchFamily="49" charset="-122"/>
                </a:rPr>
                <a:t>淞沪会战</a:t>
              </a:r>
              <a:endParaRPr lang="zh-CN" altLang="en-US" sz="2000" b="1">
                <a:solidFill>
                  <a:sysClr val="windowText" lastClr="000000"/>
                </a:solidFill>
                <a:latin typeface="楷体" panose="02010609060101010101" pitchFamily="49" charset="-122"/>
                <a:ea typeface="楷体" panose="02010609060101010101" pitchFamily="49" charset="-122"/>
              </a:endParaRPr>
            </a:p>
          </p:txBody>
        </p:sp>
      </p:grpSp>
      <p:grpSp>
        <p:nvGrpSpPr>
          <p:cNvPr id="194" name="组合 193" title=""/>
          <p:cNvGrpSpPr/>
          <p:nvPr>
            <p:custDataLst>
              <p:tags r:id="rId54"/>
            </p:custDataLst>
          </p:nvPr>
        </p:nvGrpSpPr>
        <p:grpSpPr>
          <a:xfrm>
            <a:off x="4422140" y="5278953"/>
            <a:ext cx="2641600" cy="1123117"/>
            <a:chOff x="6964" y="8612"/>
            <a:chExt cx="4160" cy="1769"/>
          </a:xfrm>
        </p:grpSpPr>
        <p:sp>
          <p:nvSpPr>
            <p:cNvPr id="174" name="矩形 173"/>
            <p:cNvSpPr/>
            <p:nvPr>
              <p:custDataLst>
                <p:tags r:id="rId55"/>
              </p:custDataLst>
            </p:nvPr>
          </p:nvSpPr>
          <p:spPr>
            <a:xfrm>
              <a:off x="9407" y="9394"/>
              <a:ext cx="1717" cy="987"/>
            </a:xfrm>
            <a:prstGeom prst="rect">
              <a:avLst/>
            </a:prstGeom>
            <a:noFill/>
            <a:ln w="25400" cap="flat" cmpd="sng" algn="ctr">
              <a:solidFill>
                <a:srgbClr val="0601ED"/>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ysClr val="windowText" lastClr="000000"/>
                  </a:solidFill>
                  <a:latin typeface="楷体" panose="02010609060101010101" pitchFamily="49" charset="-122"/>
                  <a:ea typeface="楷体" panose="02010609060101010101" pitchFamily="49" charset="-122"/>
                </a:rPr>
                <a:t>台儿庄战役</a:t>
              </a:r>
              <a:endParaRPr lang="zh-CN" altLang="en-US" sz="2000" b="1">
                <a:solidFill>
                  <a:sysClr val="windowText" lastClr="000000"/>
                </a:solidFill>
                <a:latin typeface="楷体" panose="02010609060101010101" pitchFamily="49" charset="-122"/>
                <a:ea typeface="楷体" panose="02010609060101010101" pitchFamily="49" charset="-122"/>
              </a:endParaRPr>
            </a:p>
          </p:txBody>
        </p:sp>
        <p:cxnSp>
          <p:nvCxnSpPr>
            <p:cNvPr id="177" name="直接箭头连接符 176"/>
            <p:cNvCxnSpPr>
              <a:stCxn id="173" idx="3"/>
              <a:endCxn id="174" idx="1"/>
            </p:cNvCxnSpPr>
            <p:nvPr>
              <p:custDataLst>
                <p:tags r:id="rId56"/>
              </p:custDataLst>
            </p:nvPr>
          </p:nvCxnSpPr>
          <p:spPr>
            <a:xfrm flipV="1">
              <a:off x="6964" y="9888"/>
              <a:ext cx="2443" cy="8"/>
            </a:xfrm>
            <a:prstGeom prst="straightConnector1">
              <a:avLst/>
            </a:prstGeom>
            <a:noFill/>
            <a:ln w="28575" cap="flat" cmpd="sng" algn="ctr">
              <a:solidFill>
                <a:srgbClr val="0601ED"/>
              </a:solidFill>
              <a:prstDash val="solid"/>
              <a:tailEnd type="arrow"/>
            </a:ln>
            <a:effectLst/>
          </p:spPr>
        </p:cxnSp>
        <p:cxnSp>
          <p:nvCxnSpPr>
            <p:cNvPr id="184" name="直接箭头连接符 183"/>
            <p:cNvCxnSpPr/>
            <p:nvPr>
              <p:custDataLst>
                <p:tags r:id="rId57"/>
              </p:custDataLst>
            </p:nvPr>
          </p:nvCxnSpPr>
          <p:spPr>
            <a:xfrm flipH="1">
              <a:off x="10343" y="8612"/>
              <a:ext cx="0" cy="782"/>
            </a:xfrm>
            <a:prstGeom prst="straightConnector1">
              <a:avLst/>
            </a:prstGeom>
            <a:noFill/>
            <a:ln w="28575" cap="flat" cmpd="sng" algn="ctr">
              <a:solidFill>
                <a:srgbClr val="0601ED"/>
              </a:solidFill>
              <a:prstDash val="solid"/>
              <a:tailEnd type="arrow"/>
            </a:ln>
            <a:effectLst/>
          </p:spPr>
        </p:cxnSp>
      </p:grpSp>
      <p:grpSp>
        <p:nvGrpSpPr>
          <p:cNvPr id="195" name="组合 194" title=""/>
          <p:cNvGrpSpPr/>
          <p:nvPr>
            <p:custDataLst>
              <p:tags r:id="rId58"/>
            </p:custDataLst>
          </p:nvPr>
        </p:nvGrpSpPr>
        <p:grpSpPr>
          <a:xfrm>
            <a:off x="7132955" y="5278755"/>
            <a:ext cx="822960" cy="1122680"/>
            <a:chOff x="11233" y="8612"/>
            <a:chExt cx="1296" cy="1768"/>
          </a:xfrm>
        </p:grpSpPr>
        <p:sp>
          <p:nvSpPr>
            <p:cNvPr id="175" name="矩形 174"/>
            <p:cNvSpPr/>
            <p:nvPr>
              <p:custDataLst>
                <p:tags r:id="rId59"/>
              </p:custDataLst>
            </p:nvPr>
          </p:nvSpPr>
          <p:spPr>
            <a:xfrm>
              <a:off x="11233" y="9394"/>
              <a:ext cx="1297" cy="987"/>
            </a:xfrm>
            <a:prstGeom prst="rect">
              <a:avLst/>
            </a:prstGeom>
            <a:noFill/>
            <a:ln w="25400" cap="flat" cmpd="sng" algn="ctr">
              <a:solidFill>
                <a:srgbClr val="0601ED"/>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ysClr val="windowText" lastClr="000000"/>
                  </a:solidFill>
                  <a:latin typeface="楷体" panose="02010609060101010101" pitchFamily="49" charset="-122"/>
                  <a:ea typeface="楷体" panose="02010609060101010101" pitchFamily="49" charset="-122"/>
                </a:rPr>
                <a:t>武汉会战</a:t>
              </a:r>
              <a:endParaRPr lang="zh-CN" altLang="en-US" sz="2000" b="1">
                <a:solidFill>
                  <a:sysClr val="windowText" lastClr="000000"/>
                </a:solidFill>
                <a:latin typeface="楷体" panose="02010609060101010101" pitchFamily="49" charset="-122"/>
                <a:ea typeface="楷体" panose="02010609060101010101" pitchFamily="49" charset="-122"/>
              </a:endParaRPr>
            </a:p>
          </p:txBody>
        </p:sp>
        <p:cxnSp>
          <p:nvCxnSpPr>
            <p:cNvPr id="185" name="直接箭头连接符 184"/>
            <p:cNvCxnSpPr/>
            <p:nvPr>
              <p:custDataLst>
                <p:tags r:id="rId60"/>
              </p:custDataLst>
            </p:nvPr>
          </p:nvCxnSpPr>
          <p:spPr>
            <a:xfrm flipH="1">
              <a:off x="11876" y="8612"/>
              <a:ext cx="0" cy="782"/>
            </a:xfrm>
            <a:prstGeom prst="straightConnector1">
              <a:avLst/>
            </a:prstGeom>
            <a:noFill/>
            <a:ln w="28575" cap="flat" cmpd="sng" algn="ctr">
              <a:solidFill>
                <a:srgbClr val="0601ED"/>
              </a:solidFill>
              <a:prstDash val="solid"/>
              <a:tailEnd type="arrow"/>
            </a:ln>
            <a:effectLst/>
          </p:spPr>
        </p:cxnSp>
      </p:grpSp>
      <p:grpSp>
        <p:nvGrpSpPr>
          <p:cNvPr id="196" name="组合 195" title=""/>
          <p:cNvGrpSpPr/>
          <p:nvPr>
            <p:custDataLst>
              <p:tags r:id="rId61"/>
            </p:custDataLst>
          </p:nvPr>
        </p:nvGrpSpPr>
        <p:grpSpPr>
          <a:xfrm>
            <a:off x="7956550" y="5278551"/>
            <a:ext cx="2176145" cy="1111454"/>
            <a:chOff x="12530" y="8612"/>
            <a:chExt cx="3427" cy="1750"/>
          </a:xfrm>
        </p:grpSpPr>
        <p:sp>
          <p:nvSpPr>
            <p:cNvPr id="176" name="矩形 175"/>
            <p:cNvSpPr/>
            <p:nvPr>
              <p:custDataLst>
                <p:tags r:id="rId62"/>
              </p:custDataLst>
            </p:nvPr>
          </p:nvSpPr>
          <p:spPr>
            <a:xfrm>
              <a:off x="13710" y="9391"/>
              <a:ext cx="2247" cy="971"/>
            </a:xfrm>
            <a:prstGeom prst="rect">
              <a:avLst/>
            </a:prstGeom>
            <a:noFill/>
            <a:ln w="25400" cap="flat" cmpd="sng" algn="ctr">
              <a:solidFill>
                <a:srgbClr val="0601ED"/>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ysClr val="windowText" lastClr="000000"/>
                  </a:solidFill>
                  <a:latin typeface="楷体" panose="02010609060101010101" pitchFamily="49" charset="-122"/>
                  <a:ea typeface="楷体" panose="02010609060101010101" pitchFamily="49" charset="-122"/>
                </a:rPr>
                <a:t>第三次长沙会战</a:t>
              </a:r>
              <a:endParaRPr lang="zh-CN" altLang="en-US" sz="2000" b="1">
                <a:solidFill>
                  <a:sysClr val="windowText" lastClr="000000"/>
                </a:solidFill>
                <a:latin typeface="楷体" panose="02010609060101010101" pitchFamily="49" charset="-122"/>
                <a:ea typeface="楷体" panose="02010609060101010101" pitchFamily="49" charset="-122"/>
              </a:endParaRPr>
            </a:p>
          </p:txBody>
        </p:sp>
        <p:cxnSp>
          <p:nvCxnSpPr>
            <p:cNvPr id="178" name="直接箭头连接符 177"/>
            <p:cNvCxnSpPr>
              <a:stCxn id="175" idx="3"/>
              <a:endCxn id="176" idx="1"/>
            </p:cNvCxnSpPr>
            <p:nvPr>
              <p:custDataLst>
                <p:tags r:id="rId63"/>
              </p:custDataLst>
            </p:nvPr>
          </p:nvCxnSpPr>
          <p:spPr>
            <a:xfrm>
              <a:off x="12530" y="9865"/>
              <a:ext cx="1180" cy="12"/>
            </a:xfrm>
            <a:prstGeom prst="straightConnector1">
              <a:avLst/>
            </a:prstGeom>
            <a:noFill/>
            <a:ln w="28575" cap="flat" cmpd="sng" algn="ctr">
              <a:solidFill>
                <a:srgbClr val="0601ED"/>
              </a:solidFill>
              <a:prstDash val="solid"/>
              <a:tailEnd type="arrow"/>
            </a:ln>
            <a:effectLst/>
          </p:spPr>
        </p:cxnSp>
        <p:cxnSp>
          <p:nvCxnSpPr>
            <p:cNvPr id="186" name="直接箭头连接符 185"/>
            <p:cNvCxnSpPr/>
            <p:nvPr>
              <p:custDataLst>
                <p:tags r:id="rId64"/>
              </p:custDataLst>
            </p:nvPr>
          </p:nvCxnSpPr>
          <p:spPr>
            <a:xfrm flipH="1">
              <a:off x="14834" y="8612"/>
              <a:ext cx="0" cy="782"/>
            </a:xfrm>
            <a:prstGeom prst="straightConnector1">
              <a:avLst/>
            </a:prstGeom>
            <a:noFill/>
            <a:ln w="28575" cap="flat" cmpd="sng" algn="ctr">
              <a:solidFill>
                <a:srgbClr val="0601ED"/>
              </a:solidFill>
              <a:prstDash val="solid"/>
              <a:tailEnd type="arrow"/>
            </a:ln>
            <a:effectLst/>
          </p:spPr>
        </p:cxnSp>
      </p:grpSp>
      <p:grpSp>
        <p:nvGrpSpPr>
          <p:cNvPr id="190" name="组合 189" title=""/>
          <p:cNvGrpSpPr/>
          <p:nvPr>
            <p:custDataLst>
              <p:tags r:id="rId65"/>
            </p:custDataLst>
          </p:nvPr>
        </p:nvGrpSpPr>
        <p:grpSpPr>
          <a:xfrm>
            <a:off x="3859530" y="4486910"/>
            <a:ext cx="1576705" cy="982980"/>
            <a:chOff x="5862" y="6454"/>
            <a:chExt cx="2483" cy="2213"/>
          </a:xfrm>
        </p:grpSpPr>
        <p:sp>
          <p:nvSpPr>
            <p:cNvPr id="179" name="矩形 178"/>
            <p:cNvSpPr/>
            <p:nvPr>
              <p:custDataLst>
                <p:tags r:id="rId66"/>
              </p:custDataLst>
            </p:nvPr>
          </p:nvSpPr>
          <p:spPr>
            <a:xfrm>
              <a:off x="5862" y="7794"/>
              <a:ext cx="2483" cy="873"/>
            </a:xfrm>
            <a:prstGeom prst="rect">
              <a:avLst/>
            </a:prstGeom>
            <a:noFill/>
            <a:ln w="25400" cap="flat" cmpd="sng" algn="ctr">
              <a:solidFill>
                <a:srgbClr val="00B050"/>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ysClr val="windowText" lastClr="000000"/>
                  </a:solidFill>
                  <a:latin typeface="楷体" panose="02010609060101010101" pitchFamily="49" charset="-122"/>
                  <a:ea typeface="楷体" panose="02010609060101010101" pitchFamily="49" charset="-122"/>
                </a:rPr>
                <a:t>平型关大捷</a:t>
              </a:r>
              <a:endParaRPr lang="zh-CN" altLang="en-US" sz="2000" b="1">
                <a:solidFill>
                  <a:sysClr val="windowText" lastClr="000000"/>
                </a:solidFill>
                <a:latin typeface="楷体" panose="02010609060101010101" pitchFamily="49" charset="-122"/>
                <a:ea typeface="楷体" panose="02010609060101010101" pitchFamily="49" charset="-122"/>
              </a:endParaRPr>
            </a:p>
          </p:txBody>
        </p:sp>
        <p:cxnSp>
          <p:nvCxnSpPr>
            <p:cNvPr id="187" name="直接箭头连接符 186"/>
            <p:cNvCxnSpPr>
              <a:endCxn id="179" idx="0"/>
            </p:cNvCxnSpPr>
            <p:nvPr>
              <p:custDataLst>
                <p:tags r:id="rId67"/>
              </p:custDataLst>
            </p:nvPr>
          </p:nvCxnSpPr>
          <p:spPr>
            <a:xfrm>
              <a:off x="7101" y="6454"/>
              <a:ext cx="3" cy="1340"/>
            </a:xfrm>
            <a:prstGeom prst="straightConnector1">
              <a:avLst/>
            </a:prstGeom>
            <a:noFill/>
            <a:ln w="28575" cap="flat" cmpd="sng" algn="ctr">
              <a:solidFill>
                <a:srgbClr val="00B050"/>
              </a:solidFill>
              <a:prstDash val="solid"/>
              <a:tailEnd type="arrow"/>
            </a:ln>
            <a:effectLst/>
          </p:spPr>
        </p:cxnSp>
      </p:grpSp>
      <p:grpSp>
        <p:nvGrpSpPr>
          <p:cNvPr id="198" name="组合 197" title=""/>
          <p:cNvGrpSpPr/>
          <p:nvPr>
            <p:custDataLst>
              <p:tags r:id="rId68"/>
            </p:custDataLst>
          </p:nvPr>
        </p:nvGrpSpPr>
        <p:grpSpPr>
          <a:xfrm>
            <a:off x="5435996" y="4536312"/>
            <a:ext cx="3763249" cy="936818"/>
            <a:chOff x="8561" y="7144"/>
            <a:chExt cx="5926" cy="1475"/>
          </a:xfrm>
        </p:grpSpPr>
        <p:cxnSp>
          <p:nvCxnSpPr>
            <p:cNvPr id="182" name="直接箭头连接符 181"/>
            <p:cNvCxnSpPr>
              <a:stCxn id="179" idx="3"/>
              <a:endCxn id="180" idx="1"/>
            </p:cNvCxnSpPr>
            <p:nvPr>
              <p:custDataLst>
                <p:tags r:id="rId69"/>
              </p:custDataLst>
            </p:nvPr>
          </p:nvCxnSpPr>
          <p:spPr>
            <a:xfrm>
              <a:off x="8561" y="8309"/>
              <a:ext cx="3716" cy="7"/>
            </a:xfrm>
            <a:prstGeom prst="straightConnector1">
              <a:avLst/>
            </a:prstGeom>
            <a:noFill/>
            <a:ln w="28575" cap="flat" cmpd="sng" algn="ctr">
              <a:solidFill>
                <a:srgbClr val="00B050"/>
              </a:solidFill>
              <a:prstDash val="solid"/>
              <a:tailEnd type="arrow"/>
            </a:ln>
            <a:effectLst/>
          </p:spPr>
        </p:cxnSp>
        <p:grpSp>
          <p:nvGrpSpPr>
            <p:cNvPr id="191" name="组合 190"/>
            <p:cNvGrpSpPr/>
            <p:nvPr>
              <p:custDataLst>
                <p:tags r:id="rId70"/>
              </p:custDataLst>
            </p:nvPr>
          </p:nvGrpSpPr>
          <p:grpSpPr>
            <a:xfrm>
              <a:off x="12277" y="7144"/>
              <a:ext cx="2210" cy="1475"/>
              <a:chOff x="11604" y="6548"/>
              <a:chExt cx="2210" cy="2109"/>
            </a:xfrm>
          </p:grpSpPr>
          <p:sp>
            <p:nvSpPr>
              <p:cNvPr id="180" name="矩形 179"/>
              <p:cNvSpPr/>
              <p:nvPr>
                <p:custDataLst>
                  <p:tags r:id="rId71"/>
                </p:custDataLst>
              </p:nvPr>
            </p:nvSpPr>
            <p:spPr>
              <a:xfrm>
                <a:off x="11604" y="7787"/>
                <a:ext cx="2210" cy="870"/>
              </a:xfrm>
              <a:prstGeom prst="rect">
                <a:avLst/>
              </a:prstGeom>
              <a:noFill/>
              <a:ln w="25400" cap="flat" cmpd="sng" algn="ctr">
                <a:solidFill>
                  <a:srgbClr val="00B050"/>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ysClr val="windowText" lastClr="000000"/>
                    </a:solidFill>
                    <a:latin typeface="楷体" panose="02010609060101010101" pitchFamily="49" charset="-122"/>
                    <a:ea typeface="楷体" panose="02010609060101010101" pitchFamily="49" charset="-122"/>
                  </a:rPr>
                  <a:t>百团大战</a:t>
                </a:r>
                <a:endParaRPr lang="zh-CN" altLang="en-US" sz="2000" b="1">
                  <a:solidFill>
                    <a:sysClr val="windowText" lastClr="000000"/>
                  </a:solidFill>
                  <a:latin typeface="楷体" panose="02010609060101010101" pitchFamily="49" charset="-122"/>
                  <a:ea typeface="楷体" panose="02010609060101010101" pitchFamily="49" charset="-122"/>
                </a:endParaRPr>
              </a:p>
            </p:txBody>
          </p:sp>
          <p:cxnSp>
            <p:nvCxnSpPr>
              <p:cNvPr id="188" name="直接箭头连接符 187"/>
              <p:cNvCxnSpPr>
                <a:endCxn id="180" idx="0"/>
              </p:cNvCxnSpPr>
              <p:nvPr>
                <p:custDataLst>
                  <p:tags r:id="rId72"/>
                </p:custDataLst>
              </p:nvPr>
            </p:nvCxnSpPr>
            <p:spPr>
              <a:xfrm flipH="1">
                <a:off x="12709" y="6548"/>
                <a:ext cx="7" cy="1239"/>
              </a:xfrm>
              <a:prstGeom prst="straightConnector1">
                <a:avLst/>
              </a:prstGeom>
              <a:noFill/>
              <a:ln w="28575" cap="flat" cmpd="sng" algn="ctr">
                <a:solidFill>
                  <a:srgbClr val="00B050"/>
                </a:solidFill>
                <a:prstDash val="solid"/>
                <a:tailEnd type="arrow"/>
              </a:ln>
              <a:effectLst/>
            </p:spPr>
          </p:cxnSp>
        </p:grpSp>
      </p:grpSp>
      <p:grpSp>
        <p:nvGrpSpPr>
          <p:cNvPr id="199" name="组合 198" title=""/>
          <p:cNvGrpSpPr/>
          <p:nvPr>
            <p:custDataLst>
              <p:tags r:id="rId73"/>
            </p:custDataLst>
          </p:nvPr>
        </p:nvGrpSpPr>
        <p:grpSpPr>
          <a:xfrm>
            <a:off x="9199245" y="4567406"/>
            <a:ext cx="1710690" cy="906169"/>
            <a:chOff x="14487" y="7193"/>
            <a:chExt cx="2694" cy="1427"/>
          </a:xfrm>
        </p:grpSpPr>
        <p:cxnSp>
          <p:nvCxnSpPr>
            <p:cNvPr id="183" name="直接箭头连接符 182"/>
            <p:cNvCxnSpPr>
              <a:stCxn id="180" idx="3"/>
              <a:endCxn id="181" idx="1"/>
            </p:cNvCxnSpPr>
            <p:nvPr>
              <p:custDataLst>
                <p:tags r:id="rId74"/>
              </p:custDataLst>
            </p:nvPr>
          </p:nvCxnSpPr>
          <p:spPr>
            <a:xfrm>
              <a:off x="14487" y="8316"/>
              <a:ext cx="694" cy="1"/>
            </a:xfrm>
            <a:prstGeom prst="straightConnector1">
              <a:avLst/>
            </a:prstGeom>
            <a:noFill/>
            <a:ln w="28575" cap="flat" cmpd="sng" algn="ctr">
              <a:solidFill>
                <a:srgbClr val="00B050"/>
              </a:solidFill>
              <a:prstDash val="solid"/>
              <a:tailEnd type="arrow"/>
            </a:ln>
            <a:effectLst/>
          </p:spPr>
        </p:cxnSp>
        <p:grpSp>
          <p:nvGrpSpPr>
            <p:cNvPr id="192" name="组合 191"/>
            <p:cNvGrpSpPr/>
            <p:nvPr>
              <p:custDataLst>
                <p:tags r:id="rId75"/>
              </p:custDataLst>
            </p:nvPr>
          </p:nvGrpSpPr>
          <p:grpSpPr>
            <a:xfrm>
              <a:off x="15181" y="7193"/>
              <a:ext cx="2000" cy="1427"/>
              <a:chOff x="14220" y="6617"/>
              <a:chExt cx="2000" cy="2040"/>
            </a:xfrm>
          </p:grpSpPr>
          <p:sp>
            <p:nvSpPr>
              <p:cNvPr id="181" name="矩形 180"/>
              <p:cNvSpPr/>
              <p:nvPr>
                <p:custDataLst>
                  <p:tags r:id="rId76"/>
                </p:custDataLst>
              </p:nvPr>
            </p:nvSpPr>
            <p:spPr>
              <a:xfrm>
                <a:off x="14220" y="7789"/>
                <a:ext cx="2000" cy="868"/>
              </a:xfrm>
              <a:prstGeom prst="rect">
                <a:avLst/>
              </a:prstGeom>
              <a:noFill/>
              <a:ln w="25400" cap="flat" cmpd="sng" algn="ctr">
                <a:solidFill>
                  <a:srgbClr val="00B050"/>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ysClr val="windowText" lastClr="000000"/>
                    </a:solidFill>
                    <a:latin typeface="楷体" panose="02010609060101010101" pitchFamily="49" charset="-122"/>
                    <a:ea typeface="楷体" panose="02010609060101010101" pitchFamily="49" charset="-122"/>
                  </a:rPr>
                  <a:t>中共七大</a:t>
                </a:r>
                <a:endParaRPr lang="zh-CN" altLang="en-US" sz="2000" b="1">
                  <a:solidFill>
                    <a:sysClr val="windowText" lastClr="000000"/>
                  </a:solidFill>
                  <a:latin typeface="楷体" panose="02010609060101010101" pitchFamily="49" charset="-122"/>
                  <a:ea typeface="楷体" panose="02010609060101010101" pitchFamily="49" charset="-122"/>
                </a:endParaRPr>
              </a:p>
            </p:txBody>
          </p:sp>
          <p:cxnSp>
            <p:nvCxnSpPr>
              <p:cNvPr id="189" name="直接箭头连接符 188"/>
              <p:cNvCxnSpPr/>
              <p:nvPr>
                <p:custDataLst>
                  <p:tags r:id="rId77"/>
                </p:custDataLst>
              </p:nvPr>
            </p:nvCxnSpPr>
            <p:spPr>
              <a:xfrm>
                <a:off x="15409" y="6617"/>
                <a:ext cx="11" cy="1108"/>
              </a:xfrm>
              <a:prstGeom prst="straightConnector1">
                <a:avLst/>
              </a:prstGeom>
              <a:noFill/>
              <a:ln w="28575" cap="flat" cmpd="sng" algn="ctr">
                <a:solidFill>
                  <a:srgbClr val="00B050"/>
                </a:solidFill>
                <a:prstDash val="solid"/>
                <a:tailEnd type="arrow"/>
              </a:ln>
              <a:effectLst/>
            </p:spPr>
          </p:cxnSp>
        </p:grpSp>
      </p:grpSp>
      <p:sp>
        <p:nvSpPr>
          <p:cNvPr id="236" name="矩形 235" title=""/>
          <p:cNvSpPr/>
          <p:nvPr>
            <p:custDataLst>
              <p:tags r:id="rId78"/>
            </p:custDataLst>
          </p:nvPr>
        </p:nvSpPr>
        <p:spPr>
          <a:xfrm>
            <a:off x="356235" y="1576070"/>
            <a:ext cx="2430780" cy="505460"/>
          </a:xfrm>
          <a:prstGeom prst="rect">
            <a:avLst/>
          </a:prstGeom>
          <a:solidFill>
            <a:srgbClr val="FFFF00"/>
          </a:solidFill>
          <a:ln>
            <a:solidFill>
              <a:srgbClr val="466424"/>
            </a:solidFill>
          </a:ln>
        </p:spPr>
        <p:style>
          <a:lnRef idx="2">
            <a:srgbClr val="3B561D">
              <a:shade val="50000"/>
            </a:srgbClr>
          </a:lnRef>
          <a:fillRef idx="1">
            <a:srgbClr val="3B561D"/>
          </a:fillRef>
          <a:effectRef idx="0">
            <a:srgbClr val="3B561D"/>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solidFill>
                  <a:srgbClr val="FF0000"/>
                </a:solidFill>
                <a:latin typeface="微软雅黑" panose="020b0503020204020204" pitchFamily="34" charset="-122"/>
                <a:ea typeface="微软雅黑" panose="020b0503020204020204" pitchFamily="34" charset="-122"/>
              </a:rPr>
              <a:t>14年抗战进程</a:t>
            </a:r>
            <a:endParaRPr lang="en-US" altLang="zh-CN" sz="2800" b="1">
              <a:solidFill>
                <a:srgbClr val="FF0000"/>
              </a:solidFill>
              <a:latin typeface="微软雅黑" panose="020b0503020204020204" pitchFamily="34" charset="-122"/>
              <a:ea typeface="微软雅黑" panose="020b0503020204020204" pitchFamily="34" charset="-122"/>
            </a:endParaRPr>
          </a:p>
        </p:txBody>
      </p:sp>
      <p:sp>
        <p:nvSpPr>
          <p:cNvPr id="237" name="矩形 236" title=""/>
          <p:cNvSpPr/>
          <p:nvPr>
            <p:custDataLst>
              <p:tags r:id="rId79"/>
            </p:custDataLst>
          </p:nvPr>
        </p:nvSpPr>
        <p:spPr>
          <a:xfrm>
            <a:off x="356235" y="4719955"/>
            <a:ext cx="2430780" cy="505460"/>
          </a:xfrm>
          <a:prstGeom prst="rect">
            <a:avLst/>
          </a:prstGeom>
          <a:solidFill>
            <a:srgbClr val="FFFF00"/>
          </a:solidFill>
          <a:ln>
            <a:solidFill>
              <a:srgbClr val="466424"/>
            </a:solidFill>
          </a:ln>
        </p:spPr>
        <p:style>
          <a:lnRef idx="2">
            <a:srgbClr val="3B561D">
              <a:shade val="50000"/>
            </a:srgbClr>
          </a:lnRef>
          <a:fillRef idx="1">
            <a:srgbClr val="3B561D"/>
          </a:fillRef>
          <a:effectRef idx="0">
            <a:srgbClr val="3B561D"/>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solidFill>
                  <a:srgbClr val="FF0000"/>
                </a:solidFill>
                <a:latin typeface="微软雅黑" panose="020b0503020204020204" pitchFamily="34" charset="-122"/>
                <a:ea typeface="微软雅黑" panose="020b0503020204020204" pitchFamily="34" charset="-122"/>
              </a:rPr>
              <a:t>日本侵略史实</a:t>
            </a:r>
            <a:endParaRPr lang="zh-CN" altLang="en-US" sz="2800" b="1">
              <a:solidFill>
                <a:srgbClr val="FF0000"/>
              </a:solidFill>
              <a:latin typeface="微软雅黑" panose="020b0503020204020204" pitchFamily="34" charset="-122"/>
              <a:ea typeface="微软雅黑" panose="020b0503020204020204" pitchFamily="34" charset="-122"/>
            </a:endParaRPr>
          </a:p>
        </p:txBody>
      </p:sp>
      <p:sp>
        <p:nvSpPr>
          <p:cNvPr id="238" name="矩形 237" title=""/>
          <p:cNvSpPr/>
          <p:nvPr>
            <p:custDataLst>
              <p:tags r:id="rId80"/>
            </p:custDataLst>
          </p:nvPr>
        </p:nvSpPr>
        <p:spPr>
          <a:xfrm>
            <a:off x="356235" y="5320665"/>
            <a:ext cx="1671955" cy="505460"/>
          </a:xfrm>
          <a:prstGeom prst="rect">
            <a:avLst/>
          </a:prstGeom>
          <a:solidFill>
            <a:srgbClr val="FFFF00"/>
          </a:solidFill>
          <a:ln>
            <a:solidFill>
              <a:srgbClr val="466424"/>
            </a:solidFill>
          </a:ln>
        </p:spPr>
        <p:style>
          <a:lnRef idx="2">
            <a:srgbClr val="3B561D">
              <a:shade val="50000"/>
            </a:srgbClr>
          </a:lnRef>
          <a:fillRef idx="1">
            <a:srgbClr val="3B561D"/>
          </a:fillRef>
          <a:effectRef idx="0">
            <a:srgbClr val="3B561D"/>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solidFill>
                  <a:srgbClr val="FF0000"/>
                </a:solidFill>
                <a:latin typeface="微软雅黑" panose="020b0503020204020204" pitchFamily="34" charset="-122"/>
                <a:ea typeface="微软雅黑" panose="020b0503020204020204" pitchFamily="34" charset="-122"/>
              </a:rPr>
              <a:t>敌后战场</a:t>
            </a:r>
            <a:endParaRPr lang="zh-CN" altLang="en-US" sz="2800" b="1">
              <a:solidFill>
                <a:srgbClr val="FF0000"/>
              </a:solidFill>
              <a:latin typeface="微软雅黑" panose="020b0503020204020204" pitchFamily="34" charset="-122"/>
              <a:ea typeface="微软雅黑" panose="020b0503020204020204" pitchFamily="34" charset="-122"/>
            </a:endParaRPr>
          </a:p>
        </p:txBody>
      </p:sp>
      <p:sp>
        <p:nvSpPr>
          <p:cNvPr id="197" name="矩形 196" title=""/>
          <p:cNvSpPr/>
          <p:nvPr>
            <p:custDataLst>
              <p:tags r:id="rId81"/>
            </p:custDataLst>
          </p:nvPr>
        </p:nvSpPr>
        <p:spPr>
          <a:xfrm>
            <a:off x="356235" y="5913755"/>
            <a:ext cx="1671955" cy="505460"/>
          </a:xfrm>
          <a:prstGeom prst="rect">
            <a:avLst/>
          </a:prstGeom>
          <a:solidFill>
            <a:srgbClr val="FFFF00"/>
          </a:solidFill>
          <a:ln>
            <a:solidFill>
              <a:srgbClr val="466424"/>
            </a:solidFill>
          </a:ln>
        </p:spPr>
        <p:style>
          <a:lnRef idx="2">
            <a:srgbClr val="3B561D">
              <a:shade val="50000"/>
            </a:srgbClr>
          </a:lnRef>
          <a:fillRef idx="1">
            <a:srgbClr val="3B561D"/>
          </a:fillRef>
          <a:effectRef idx="0">
            <a:srgbClr val="3B561D"/>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solidFill>
                  <a:srgbClr val="FF0000"/>
                </a:solidFill>
                <a:latin typeface="微软雅黑" panose="020b0503020204020204" pitchFamily="34" charset="-122"/>
                <a:ea typeface="微软雅黑" panose="020b0503020204020204" pitchFamily="34" charset="-122"/>
              </a:rPr>
              <a:t>正面战场</a:t>
            </a:r>
            <a:endParaRPr lang="zh-CN" altLang="en-US" sz="2800" b="1">
              <a:solidFill>
                <a:srgbClr val="FF0000"/>
              </a:solidFill>
              <a:latin typeface="微软雅黑" panose="020b0503020204020204" pitchFamily="34" charset="-122"/>
              <a:ea typeface="微软雅黑" panose="020b0503020204020204" pitchFamily="34" charset="-122"/>
            </a:endParaRPr>
          </a:p>
        </p:txBody>
      </p:sp>
      <p:sp>
        <p:nvSpPr>
          <p:cNvPr id="116" name="文本框 115" title=""/>
          <p:cNvSpPr txBox="1"/>
          <p:nvPr>
            <p:custDataLst>
              <p:tags r:id="rId82"/>
            </p:custDataLst>
          </p:nvPr>
        </p:nvSpPr>
        <p:spPr>
          <a:xfrm>
            <a:off x="7328574" y="49530"/>
            <a:ext cx="1214755"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400" b="1">
                <a:latin typeface="楷体" panose="02010609060101010101" pitchFamily="49" charset="-122"/>
                <a:ea typeface="楷体" panose="02010609060101010101" pitchFamily="49" charset="-122"/>
              </a:rPr>
              <a:t>二战全面爆发</a:t>
            </a:r>
            <a:endParaRPr lang="zh-CN" altLang="zh-CN" sz="2400" b="1">
              <a:latin typeface="楷体" panose="02010609060101010101" pitchFamily="49" charset="-122"/>
              <a:ea typeface="楷体" panose="02010609060101010101" pitchFamily="49" charset="-122"/>
            </a:endParaRPr>
          </a:p>
        </p:txBody>
      </p:sp>
      <p:sp>
        <p:nvSpPr>
          <p:cNvPr id="6" name="文本框 5" title=""/>
          <p:cNvSpPr txBox="1"/>
          <p:nvPr>
            <p:custDataLst>
              <p:tags r:id="rId83"/>
            </p:custDataLst>
          </p:nvPr>
        </p:nvSpPr>
        <p:spPr>
          <a:xfrm>
            <a:off x="8994179" y="49530"/>
            <a:ext cx="1442720"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400" b="1">
                <a:latin typeface="楷体" panose="02010609060101010101" pitchFamily="49" charset="-122"/>
                <a:ea typeface="楷体" panose="02010609060101010101" pitchFamily="49" charset="-122"/>
              </a:rPr>
              <a:t>《联合国家宣言》</a:t>
            </a:r>
            <a:endParaRPr lang="zh-CN" altLang="zh-CN" sz="2400" b="1">
              <a:latin typeface="楷体" panose="02010609060101010101" pitchFamily="49" charset="-122"/>
              <a:ea typeface="楷体" panose="02010609060101010101" pitchFamily="49" charset="-122"/>
            </a:endParaRPr>
          </a:p>
        </p:txBody>
      </p:sp>
      <p:sp>
        <p:nvSpPr>
          <p:cNvPr id="8" name="文本框 7" title=""/>
          <p:cNvSpPr txBox="1"/>
          <p:nvPr>
            <p:custDataLst>
              <p:tags r:id="rId84"/>
            </p:custDataLst>
          </p:nvPr>
        </p:nvSpPr>
        <p:spPr>
          <a:xfrm>
            <a:off x="10411499" y="49530"/>
            <a:ext cx="1214120"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400" b="1">
                <a:latin typeface="楷体" panose="02010609060101010101" pitchFamily="49" charset="-122"/>
                <a:ea typeface="楷体" panose="02010609060101010101" pitchFamily="49" charset="-122"/>
              </a:rPr>
              <a:t>雅尔塔会议</a:t>
            </a:r>
            <a:endParaRPr lang="zh-CN" altLang="zh-CN" sz="2400" b="1">
              <a:latin typeface="楷体" panose="02010609060101010101" pitchFamily="49" charset="-122"/>
              <a:ea typeface="楷体" panose="02010609060101010101" pitchFamily="49" charset="-122"/>
            </a:endParaRPr>
          </a:p>
        </p:txBody>
      </p:sp>
      <p:grpSp>
        <p:nvGrpSpPr>
          <p:cNvPr id="7" name="组合 6" title=""/>
          <p:cNvGrpSpPr/>
          <p:nvPr>
            <p:custDataLst>
              <p:tags r:id="rId85"/>
            </p:custDataLst>
          </p:nvPr>
        </p:nvGrpSpPr>
        <p:grpSpPr>
          <a:xfrm>
            <a:off x="321984" y="584200"/>
            <a:ext cx="11619865" cy="862330"/>
            <a:chOff x="510" y="8398"/>
            <a:chExt cx="18299" cy="1358"/>
          </a:xfrm>
        </p:grpSpPr>
        <p:grpSp>
          <p:nvGrpSpPr>
            <p:cNvPr id="114" name="组合 113"/>
            <p:cNvGrpSpPr/>
            <p:nvPr>
              <p:custDataLst>
                <p:tags r:id="rId86"/>
              </p:custDataLst>
            </p:nvPr>
          </p:nvGrpSpPr>
          <p:grpSpPr>
            <a:xfrm>
              <a:off x="510" y="8398"/>
              <a:ext cx="18299" cy="1358"/>
              <a:chOff x="510" y="8398"/>
              <a:chExt cx="18299" cy="1358"/>
            </a:xfrm>
          </p:grpSpPr>
          <p:grpSp>
            <p:nvGrpSpPr>
              <p:cNvPr id="131100" name="组合 43"/>
              <p:cNvGrpSpPr/>
              <p:nvPr>
                <p:custDataLst>
                  <p:tags r:id="rId87"/>
                </p:custDataLst>
              </p:nvPr>
            </p:nvGrpSpPr>
            <p:grpSpPr>
              <a:xfrm>
                <a:off x="510" y="8398"/>
                <a:ext cx="1600" cy="1348"/>
                <a:chOff x="2006426" y="5634910"/>
                <a:chExt cx="912970" cy="745210"/>
              </a:xfrm>
            </p:grpSpPr>
            <p:sp>
              <p:nvSpPr>
                <p:cNvPr id="131101" name="文本框 44"/>
                <p:cNvSpPr txBox="1"/>
                <p:nvPr>
                  <p:custDataLst>
                    <p:tags r:id="rId88"/>
                  </p:custDataLst>
                </p:nvPr>
              </p:nvSpPr>
              <p:spPr>
                <a:xfrm>
                  <a:off x="2041792" y="5784599"/>
                  <a:ext cx="800508" cy="400888"/>
                </a:xfrm>
                <a:prstGeom prst="rect">
                  <a:avLst/>
                </a:prstGeom>
                <a:noFill/>
                <a:ln w="9525">
                  <a:noFill/>
                </a:ln>
              </p:spPr>
              <p:txBody>
                <a:bodyPr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latin typeface="微软雅黑" panose="020b0503020204020204" pitchFamily="34" charset="-122"/>
                      <a:ea typeface="微软雅黑" panose="020b0503020204020204" pitchFamily="34" charset="-122"/>
                    </a:rPr>
                    <a:t>世界</a:t>
                  </a:r>
                  <a:endParaRPr lang="zh-CN" altLang="en-US" sz="2400" b="1">
                    <a:latin typeface="微软雅黑" panose="020b0503020204020204" pitchFamily="34" charset="-122"/>
                    <a:ea typeface="微软雅黑" panose="020b0503020204020204" pitchFamily="34" charset="-122"/>
                  </a:endParaRPr>
                </a:p>
              </p:txBody>
            </p:sp>
            <p:sp>
              <p:nvSpPr>
                <p:cNvPr id="46" name="爆炸形 1 45"/>
                <p:cNvSpPr/>
                <p:nvPr>
                  <p:custDataLst>
                    <p:tags r:id="rId89"/>
                  </p:custDataLst>
                </p:nvPr>
              </p:nvSpPr>
              <p:spPr>
                <a:xfrm>
                  <a:off x="2006426" y="5634910"/>
                  <a:ext cx="912970" cy="745210"/>
                </a:xfrm>
                <a:prstGeom prst="irregularSeal1">
                  <a:avLst/>
                </a:prstGeom>
                <a:noFill/>
                <a:ln>
                  <a:solidFill>
                    <a:srgbClr val="00B050"/>
                  </a:solidFill>
                </a:ln>
              </p:spPr>
              <p:style>
                <a:lnRef idx="2">
                  <a:srgbClr val="3B561D">
                    <a:shade val="50000"/>
                  </a:srgbClr>
                </a:lnRef>
                <a:fillRef idx="1">
                  <a:srgbClr val="3B561D"/>
                </a:fillRef>
                <a:effectRef idx="0">
                  <a:srgbClr val="3B561D"/>
                </a:effectRef>
                <a:fontRef idx="minor">
                  <a:srgbClr val="FFFFFF"/>
                </a:fontRef>
              </p:style>
              <p:txBody>
                <a:bodyPr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2400" b="1" i="0" u="none" strike="noStrike" kern="1200" cap="none" spc="0" normalizeH="0" baseline="0" noProof="1">
                    <a:ln>
                      <a:noFill/>
                    </a:ln>
                    <a:solidFill>
                      <a:srgbClr val="FFFFFF"/>
                    </a:solidFill>
                    <a:effectLst/>
                    <a:uLnTx/>
                    <a:uFillTx/>
                    <a:latin typeface="微软雅黑" panose="020b0503020204020204" pitchFamily="34" charset="-122"/>
                    <a:ea typeface="+mn-ea"/>
                    <a:cs typeface="+mn-cs"/>
                  </a:endParaRPr>
                </a:p>
              </p:txBody>
            </p:sp>
          </p:grpSp>
          <p:grpSp>
            <p:nvGrpSpPr>
              <p:cNvPr id="94" name="组合 93"/>
              <p:cNvGrpSpPr/>
              <p:nvPr>
                <p:custDataLst>
                  <p:tags r:id="rId90"/>
                </p:custDataLst>
              </p:nvPr>
            </p:nvGrpSpPr>
            <p:grpSpPr>
              <a:xfrm>
                <a:off x="1933" y="8748"/>
                <a:ext cx="16876" cy="1008"/>
                <a:chOff x="2713" y="8326"/>
                <a:chExt cx="15571" cy="1008"/>
              </a:xfrm>
            </p:grpSpPr>
            <p:cxnSp>
              <p:nvCxnSpPr>
                <p:cNvPr id="95" name="直接箭头连接符 94"/>
                <p:cNvCxnSpPr/>
                <p:nvPr>
                  <p:custDataLst>
                    <p:tags r:id="rId91"/>
                  </p:custDataLst>
                </p:nvPr>
              </p:nvCxnSpPr>
              <p:spPr>
                <a:xfrm>
                  <a:off x="2713" y="8594"/>
                  <a:ext cx="15178" cy="0"/>
                </a:xfrm>
                <a:prstGeom prst="straightConnector1">
                  <a:avLst/>
                </a:prstGeom>
                <a:ln w="38100">
                  <a:solidFill>
                    <a:srgbClr val="466424"/>
                  </a:solidFill>
                  <a:prstDash val="sysDot"/>
                  <a:tailEnd type="arrow"/>
                </a:ln>
              </p:spPr>
              <p:style>
                <a:lnRef idx="1">
                  <a:srgbClr val="3B561D"/>
                </a:lnRef>
                <a:fillRef idx="0">
                  <a:srgbClr val="3B561D"/>
                </a:fillRef>
                <a:effectRef idx="0">
                  <a:srgbClr val="3B561D"/>
                </a:effectRef>
                <a:fontRef idx="minor">
                  <a:srgbClr val="466424"/>
                </a:fontRef>
              </p:style>
            </p:cxnSp>
            <p:grpSp>
              <p:nvGrpSpPr>
                <p:cNvPr id="97" name="组合 96"/>
                <p:cNvGrpSpPr/>
                <p:nvPr>
                  <p:custDataLst>
                    <p:tags r:id="rId92"/>
                  </p:custDataLst>
                </p:nvPr>
              </p:nvGrpSpPr>
              <p:grpSpPr>
                <a:xfrm>
                  <a:off x="11532" y="8326"/>
                  <a:ext cx="6752" cy="1008"/>
                  <a:chOff x="11532" y="8326"/>
                  <a:chExt cx="6752" cy="1008"/>
                </a:xfrm>
              </p:grpSpPr>
              <p:cxnSp>
                <p:nvCxnSpPr>
                  <p:cNvPr id="104" name="直接连接符 103"/>
                  <p:cNvCxnSpPr/>
                  <p:nvPr>
                    <p:custDataLst>
                      <p:tags r:id="rId93"/>
                    </p:custDataLst>
                  </p:nvPr>
                </p:nvCxnSpPr>
                <p:spPr>
                  <a:xfrm flipH="1">
                    <a:off x="12446" y="8326"/>
                    <a:ext cx="0" cy="283"/>
                  </a:xfrm>
                  <a:prstGeom prst="line">
                    <a:avLst/>
                  </a:prstGeom>
                  <a:ln w="38100">
                    <a:solidFill>
                      <a:srgbClr val="466424"/>
                    </a:solidFill>
                  </a:ln>
                </p:spPr>
                <p:style>
                  <a:lnRef idx="1">
                    <a:srgbClr val="3B561D"/>
                  </a:lnRef>
                  <a:fillRef idx="0">
                    <a:srgbClr val="3B561D"/>
                  </a:fillRef>
                  <a:effectRef idx="0">
                    <a:srgbClr val="3B561D"/>
                  </a:effectRef>
                  <a:fontRef idx="minor">
                    <a:srgbClr val="466424"/>
                  </a:fontRef>
                </p:style>
              </p:cxnSp>
              <p:cxnSp>
                <p:nvCxnSpPr>
                  <p:cNvPr id="107" name="直接连接符 106"/>
                  <p:cNvCxnSpPr/>
                  <p:nvPr>
                    <p:custDataLst>
                      <p:tags r:id="rId94"/>
                    </p:custDataLst>
                  </p:nvPr>
                </p:nvCxnSpPr>
                <p:spPr>
                  <a:xfrm flipH="1">
                    <a:off x="16926" y="8326"/>
                    <a:ext cx="0" cy="283"/>
                  </a:xfrm>
                  <a:prstGeom prst="line">
                    <a:avLst/>
                  </a:prstGeom>
                  <a:ln w="38100">
                    <a:solidFill>
                      <a:srgbClr val="466424"/>
                    </a:solidFill>
                  </a:ln>
                </p:spPr>
                <p:style>
                  <a:lnRef idx="1">
                    <a:srgbClr val="3B561D"/>
                  </a:lnRef>
                  <a:fillRef idx="0">
                    <a:srgbClr val="3B561D"/>
                  </a:fillRef>
                  <a:effectRef idx="0">
                    <a:srgbClr val="3B561D"/>
                  </a:effectRef>
                  <a:fontRef idx="minor">
                    <a:srgbClr val="466424"/>
                  </a:fontRef>
                </p:style>
              </p:cxnSp>
              <p:sp>
                <p:nvSpPr>
                  <p:cNvPr id="108" name="文本框 107"/>
                  <p:cNvSpPr txBox="1"/>
                  <p:nvPr>
                    <p:custDataLst>
                      <p:tags r:id="rId95"/>
                    </p:custDataLst>
                  </p:nvPr>
                </p:nvSpPr>
                <p:spPr>
                  <a:xfrm>
                    <a:off x="11532" y="8592"/>
                    <a:ext cx="187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rgbClr val="0601ED"/>
                        </a:solidFill>
                        <a:latin typeface="微软雅黑" panose="020b0503020204020204" pitchFamily="34" charset="-122"/>
                        <a:cs typeface="微软雅黑" panose="020b0503020204020204" pitchFamily="34" charset="-122"/>
                      </a:rPr>
                      <a:t>1939</a:t>
                    </a:r>
                    <a:r>
                      <a:rPr lang="zh-CN" altLang="en-US" sz="2400" b="1">
                        <a:solidFill>
                          <a:srgbClr val="0601ED"/>
                        </a:solidFill>
                        <a:latin typeface="微软雅黑" panose="020b0503020204020204" pitchFamily="34" charset="-122"/>
                        <a:cs typeface="微软雅黑" panose="020b0503020204020204" pitchFamily="34" charset="-122"/>
                      </a:rPr>
                      <a:t>年</a:t>
                    </a:r>
                    <a:endParaRPr lang="zh-CN" altLang="en-US" sz="2400" b="1">
                      <a:solidFill>
                        <a:srgbClr val="0601ED"/>
                      </a:solidFill>
                      <a:latin typeface="微软雅黑" panose="020b0503020204020204" pitchFamily="34" charset="-122"/>
                      <a:cs typeface="微软雅黑" panose="020b0503020204020204" pitchFamily="34" charset="-122"/>
                    </a:endParaRPr>
                  </a:p>
                </p:txBody>
              </p:sp>
              <p:sp>
                <p:nvSpPr>
                  <p:cNvPr id="110" name="文本框 109"/>
                  <p:cNvSpPr txBox="1"/>
                  <p:nvPr>
                    <p:custDataLst>
                      <p:tags r:id="rId96"/>
                    </p:custDataLst>
                  </p:nvPr>
                </p:nvSpPr>
                <p:spPr>
                  <a:xfrm>
                    <a:off x="14107" y="8609"/>
                    <a:ext cx="1858"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rgbClr val="0601ED"/>
                        </a:solidFill>
                        <a:latin typeface="微软雅黑" panose="020b0503020204020204" pitchFamily="34" charset="-122"/>
                        <a:cs typeface="微软雅黑" panose="020b0503020204020204" pitchFamily="34" charset="-122"/>
                      </a:rPr>
                      <a:t>1942</a:t>
                    </a:r>
                    <a:r>
                      <a:rPr lang="zh-CN" altLang="en-US" sz="2400" b="1">
                        <a:solidFill>
                          <a:srgbClr val="0601ED"/>
                        </a:solidFill>
                        <a:latin typeface="微软雅黑" panose="020b0503020204020204" pitchFamily="34" charset="-122"/>
                        <a:cs typeface="微软雅黑" panose="020b0503020204020204" pitchFamily="34" charset="-122"/>
                      </a:rPr>
                      <a:t>年</a:t>
                    </a:r>
                    <a:endParaRPr lang="zh-CN" altLang="en-US" sz="2400" b="1">
                      <a:solidFill>
                        <a:srgbClr val="0601ED"/>
                      </a:solidFill>
                      <a:latin typeface="微软雅黑" panose="020b0503020204020204" pitchFamily="34" charset="-122"/>
                      <a:cs typeface="微软雅黑" panose="020b0503020204020204" pitchFamily="34" charset="-122"/>
                    </a:endParaRPr>
                  </a:p>
                </p:txBody>
              </p:sp>
              <p:sp>
                <p:nvSpPr>
                  <p:cNvPr id="112" name="文本框 111"/>
                  <p:cNvSpPr txBox="1"/>
                  <p:nvPr>
                    <p:custDataLst>
                      <p:tags r:id="rId97"/>
                    </p:custDataLst>
                  </p:nvPr>
                </p:nvSpPr>
                <p:spPr>
                  <a:xfrm>
                    <a:off x="16433" y="8592"/>
                    <a:ext cx="185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latin typeface="微软雅黑" panose="020b0503020204020204" pitchFamily="34" charset="-122"/>
                        <a:cs typeface="微软雅黑" panose="020b0503020204020204" pitchFamily="34" charset="-122"/>
                      </a:rPr>
                      <a:t>1945</a:t>
                    </a:r>
                    <a:r>
                      <a:rPr lang="zh-CN" altLang="en-US" sz="2400" b="1">
                        <a:latin typeface="微软雅黑" panose="020b0503020204020204" pitchFamily="34" charset="-122"/>
                        <a:cs typeface="微软雅黑" panose="020b0503020204020204" pitchFamily="34" charset="-122"/>
                      </a:rPr>
                      <a:t>年</a:t>
                    </a:r>
                    <a:endParaRPr lang="zh-CN" altLang="en-US" sz="2400" b="1">
                      <a:latin typeface="微软雅黑" panose="020b0503020204020204" pitchFamily="34" charset="-122"/>
                      <a:cs typeface="微软雅黑" panose="020b0503020204020204" pitchFamily="34" charset="-122"/>
                    </a:endParaRPr>
                  </a:p>
                </p:txBody>
              </p:sp>
            </p:grpSp>
          </p:grpSp>
        </p:grpSp>
        <p:cxnSp>
          <p:nvCxnSpPr>
            <p:cNvPr id="5" name="直接连接符 4"/>
            <p:cNvCxnSpPr/>
            <p:nvPr>
              <p:custDataLst>
                <p:tags r:id="rId98"/>
              </p:custDataLst>
            </p:nvPr>
          </p:nvCxnSpPr>
          <p:spPr>
            <a:xfrm flipH="1">
              <a:off x="15289" y="8755"/>
              <a:ext cx="0" cy="283"/>
            </a:xfrm>
            <a:prstGeom prst="line">
              <a:avLst/>
            </a:prstGeom>
            <a:ln w="38100">
              <a:solidFill>
                <a:srgbClr val="466424"/>
              </a:solidFill>
            </a:ln>
          </p:spPr>
          <p:style>
            <a:lnRef idx="1">
              <a:srgbClr val="3B561D"/>
            </a:lnRef>
            <a:fillRef idx="0">
              <a:srgbClr val="3B561D"/>
            </a:fillRef>
            <a:effectRef idx="0">
              <a:srgbClr val="3B561D"/>
            </a:effectRef>
            <a:fontRef idx="minor">
              <a:srgbClr val="466424"/>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nodeType="clickEffect">
                                  <p:stCondLst>
                                    <p:cond delay="0"/>
                                  </p:stCondLst>
                                  <p:childTnLst>
                                    <p:set>
                                      <p:cBhvr>
                                        <p:cTn id="11" dur="1" fill="hold">
                                          <p:stCondLst>
                                            <p:cond delay="0"/>
                                          </p:stCondLst>
                                        </p:cTn>
                                        <p:tgtEl>
                                          <p:spTgt spid="80"/>
                                        </p:tgtEl>
                                        <p:attrNameLst>
                                          <p:attrName>style.visibility</p:attrName>
                                        </p:attrNameLst>
                                      </p:cBhvr>
                                      <p:to>
                                        <p:strVal val="visible"/>
                                      </p:to>
                                    </p:set>
                                    <p:animEffect transition="in" filter="wipe(left)">
                                      <p:cBhvr>
                                        <p:cTn id="12" dur="500"/>
                                        <p:tgtEl>
                                          <p:spTgt spid="80"/>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8" dur="500" fill="hold" nodeType="clickEffect">
                                  <p:stCondLst>
                                    <p:cond delay="0"/>
                                  </p:stCondLst>
                                  <p:childTnLst>
                                    <p:set>
                                      <p:cBhvr>
                                        <p:cTn id="16" dur="1" fill="hold">
                                          <p:stCondLst>
                                            <p:cond delay="0"/>
                                          </p:stCondLst>
                                        </p:cTn>
                                        <p:tgtEl>
                                          <p:spTgt spid="165"/>
                                        </p:tgtEl>
                                        <p:attrNameLst>
                                          <p:attrName>style.visibility</p:attrName>
                                        </p:attrNameLst>
                                      </p:cBhvr>
                                      <p:to>
                                        <p:strVal val="visible"/>
                                      </p:to>
                                    </p:set>
                                    <p:animEffect transition="in" filter="wipe(left)">
                                      <p:cBhvr>
                                        <p:cTn id="17" dur="500"/>
                                        <p:tgtEl>
                                          <p:spTgt spid="165"/>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2" presetClass="entr" presetSubtype="8" dur="500" fill="hold" nodeType="clickEffect">
                                  <p:stCondLst>
                                    <p:cond delay="0"/>
                                  </p:stCondLst>
                                  <p:childTnLst>
                                    <p:set>
                                      <p:cBhvr>
                                        <p:cTn id="21" dur="1" fill="hold">
                                          <p:stCondLst>
                                            <p:cond delay="0"/>
                                          </p:stCondLst>
                                        </p:cTn>
                                        <p:tgtEl>
                                          <p:spTgt spid="166"/>
                                        </p:tgtEl>
                                        <p:attrNameLst>
                                          <p:attrName>style.visibility</p:attrName>
                                        </p:attrNameLst>
                                      </p:cBhvr>
                                      <p:to>
                                        <p:strVal val="visible"/>
                                      </p:to>
                                    </p:set>
                                    <p:animEffect transition="in" filter="wipe(left)">
                                      <p:cBhvr>
                                        <p:cTn id="22" dur="500"/>
                                        <p:tgtEl>
                                          <p:spTgt spid="166"/>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22" presetClass="entr" presetSubtype="8" dur="500" fill="hold" nodeType="clickEffect">
                                  <p:stCondLst>
                                    <p:cond delay="0"/>
                                  </p:stCondLst>
                                  <p:childTnLst>
                                    <p:set>
                                      <p:cBhvr>
                                        <p:cTn id="26" dur="1" fill="hold">
                                          <p:stCondLst>
                                            <p:cond delay="0"/>
                                          </p:stCondLst>
                                        </p:cTn>
                                        <p:tgtEl>
                                          <p:spTgt spid="167"/>
                                        </p:tgtEl>
                                        <p:attrNameLst>
                                          <p:attrName>style.visibility</p:attrName>
                                        </p:attrNameLst>
                                      </p:cBhvr>
                                      <p:to>
                                        <p:strVal val="visible"/>
                                      </p:to>
                                    </p:set>
                                    <p:animEffect transition="in" filter="wipe(left)">
                                      <p:cBhvr>
                                        <p:cTn id="27" dur="500"/>
                                        <p:tgtEl>
                                          <p:spTgt spid="167"/>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168"/>
                                        </p:tgtEl>
                                        <p:attrNameLst>
                                          <p:attrName>style.visibility</p:attrName>
                                        </p:attrNameLst>
                                      </p:cBhvr>
                                      <p:to>
                                        <p:strVal val="visible"/>
                                      </p:to>
                                    </p:set>
                                    <p:animEffect transition="in" filter="wipe(left)">
                                      <p:cBhvr>
                                        <p:cTn id="32" dur="500"/>
                                        <p:tgtEl>
                                          <p:spTgt spid="168"/>
                                        </p:tgtEl>
                                      </p:cBhvr>
                                    </p:animEffect>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22" presetClass="entr" presetSubtype="8" dur="500" fill="hold" grpId="0" nodeType="clickEffect">
                                  <p:stCondLst>
                                    <p:cond delay="0"/>
                                  </p:stCondLst>
                                  <p:childTnLst>
                                    <p:set>
                                      <p:cBhvr>
                                        <p:cTn id="36" dur="1" fill="hold">
                                          <p:stCondLst>
                                            <p:cond delay="0"/>
                                          </p:stCondLst>
                                        </p:cTn>
                                        <p:tgtEl>
                                          <p:spTgt spid="151"/>
                                        </p:tgtEl>
                                        <p:attrNameLst>
                                          <p:attrName>style.visibility</p:attrName>
                                        </p:attrNameLst>
                                      </p:cBhvr>
                                      <p:to>
                                        <p:strVal val="visible"/>
                                      </p:to>
                                    </p:set>
                                    <p:animEffect transition="in" filter="wipe(left)">
                                      <p:cBhvr>
                                        <p:cTn id="37" dur="500"/>
                                        <p:tgtEl>
                                          <p:spTgt spid="151"/>
                                        </p:tgtEl>
                                      </p:cBhvr>
                                    </p:animEffect>
                                  </p:childTnLst>
                                </p:cTn>
                              </p:par>
                            </p:childTnLst>
                          </p:cTn>
                        </p:par>
                      </p:childTnLst>
                    </p:cTn>
                  </p:par>
                  <p:par>
                    <p:cTn id="38" fill="hold" nodeType="clickPar">
                      <p:stCondLst>
                        <p:cond delay="indefinite"/>
                        <p:cond evt="onBegin" delay="0">
                          <p:tn val="37"/>
                        </p:cond>
                      </p:stCondLst>
                      <p:childTnLst>
                        <p:par>
                          <p:cTn id="39" fill="hold">
                            <p:stCondLst>
                              <p:cond delay="0"/>
                            </p:stCondLst>
                            <p:childTnLst>
                              <p:par>
                                <p:cTn id="40" presetID="22" presetClass="entr" presetSubtype="8" dur="500" fill="hold" grpId="0" nodeType="clickEffect">
                                  <p:stCondLst>
                                    <p:cond delay="0"/>
                                  </p:stCondLst>
                                  <p:childTnLst>
                                    <p:set>
                                      <p:cBhvr>
                                        <p:cTn id="41" dur="1" fill="hold">
                                          <p:stCondLst>
                                            <p:cond delay="0"/>
                                          </p:stCondLst>
                                        </p:cTn>
                                        <p:tgtEl>
                                          <p:spTgt spid="169"/>
                                        </p:tgtEl>
                                        <p:attrNameLst>
                                          <p:attrName>style.visibility</p:attrName>
                                        </p:attrNameLst>
                                      </p:cBhvr>
                                      <p:to>
                                        <p:strVal val="visible"/>
                                      </p:to>
                                    </p:set>
                                    <p:animEffect transition="in" filter="wipe(left)">
                                      <p:cBhvr>
                                        <p:cTn id="42" dur="500"/>
                                        <p:tgtEl>
                                          <p:spTgt spid="169"/>
                                        </p:tgtEl>
                                      </p:cBhvr>
                                    </p:animEffect>
                                  </p:childTnLst>
                                </p:cTn>
                              </p:par>
                            </p:childTnLst>
                          </p:cTn>
                        </p:par>
                      </p:childTnLst>
                    </p:cTn>
                  </p:par>
                  <p:par>
                    <p:cTn id="43" fill="hold" nodeType="clickPar">
                      <p:stCondLst>
                        <p:cond delay="indefinite"/>
                        <p:cond evt="onBegin" delay="0">
                          <p:tn val="42"/>
                        </p:cond>
                      </p:stCondLst>
                      <p:childTnLst>
                        <p:par>
                          <p:cTn id="44" fill="hold">
                            <p:stCondLst>
                              <p:cond delay="0"/>
                            </p:stCondLst>
                            <p:childTnLst>
                              <p:par>
                                <p:cTn id="45" presetID="22" presetClass="entr" presetSubtype="1" dur="500" fill="hold" nodeType="clickEffect">
                                  <p:stCondLst>
                                    <p:cond delay="0"/>
                                  </p:stCondLst>
                                  <p:childTnLst>
                                    <p:set>
                                      <p:cBhvr>
                                        <p:cTn id="46" dur="1" fill="hold">
                                          <p:stCondLst>
                                            <p:cond delay="0"/>
                                          </p:stCondLst>
                                        </p:cTn>
                                        <p:tgtEl>
                                          <p:spTgt spid="193"/>
                                        </p:tgtEl>
                                        <p:attrNameLst>
                                          <p:attrName>style.visibility</p:attrName>
                                        </p:attrNameLst>
                                      </p:cBhvr>
                                      <p:to>
                                        <p:strVal val="visible"/>
                                      </p:to>
                                    </p:set>
                                    <p:animEffect transition="in" filter="wipe(up)">
                                      <p:cBhvr>
                                        <p:cTn id="47" dur="500"/>
                                        <p:tgtEl>
                                          <p:spTgt spid="193"/>
                                        </p:tgtEl>
                                      </p:cBhvr>
                                    </p:animEffect>
                                  </p:childTnLst>
                                </p:cTn>
                              </p:par>
                            </p:childTnLst>
                          </p:cTn>
                        </p:par>
                      </p:childTnLst>
                    </p:cTn>
                  </p:par>
                  <p:par>
                    <p:cTn id="48" fill="hold" nodeType="clickPar">
                      <p:stCondLst>
                        <p:cond delay="indefinite"/>
                        <p:cond evt="onBegin" delay="0">
                          <p:tn val="47"/>
                        </p:cond>
                      </p:stCondLst>
                      <p:childTnLst>
                        <p:par>
                          <p:cTn id="49" fill="hold">
                            <p:stCondLst>
                              <p:cond delay="0"/>
                            </p:stCondLst>
                            <p:childTnLst>
                              <p:par>
                                <p:cTn id="50" presetID="22" presetClass="entr" presetSubtype="8" dur="500" fill="hold" grpId="0" nodeType="clickEffect">
                                  <p:stCondLst>
                                    <p:cond delay="0"/>
                                  </p:stCondLst>
                                  <p:childTnLst>
                                    <p:set>
                                      <p:cBhvr>
                                        <p:cTn id="51" dur="1" fill="hold">
                                          <p:stCondLst>
                                            <p:cond delay="0"/>
                                          </p:stCondLst>
                                        </p:cTn>
                                        <p:tgtEl>
                                          <p:spTgt spid="153"/>
                                        </p:tgtEl>
                                        <p:attrNameLst>
                                          <p:attrName>style.visibility</p:attrName>
                                        </p:attrNameLst>
                                      </p:cBhvr>
                                      <p:to>
                                        <p:strVal val="visible"/>
                                      </p:to>
                                    </p:set>
                                    <p:animEffect transition="in" filter="wipe(left)">
                                      <p:cBhvr>
                                        <p:cTn id="52" dur="500"/>
                                        <p:tgtEl>
                                          <p:spTgt spid="153"/>
                                        </p:tgtEl>
                                      </p:cBhvr>
                                    </p:animEffect>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22" presetClass="entr" presetSubtype="1" dur="500" fill="hold" nodeType="clickEffect">
                                  <p:stCondLst>
                                    <p:cond delay="0"/>
                                  </p:stCondLst>
                                  <p:childTnLst>
                                    <p:set>
                                      <p:cBhvr>
                                        <p:cTn id="56" dur="1" fill="hold">
                                          <p:stCondLst>
                                            <p:cond delay="0"/>
                                          </p:stCondLst>
                                        </p:cTn>
                                        <p:tgtEl>
                                          <p:spTgt spid="190"/>
                                        </p:tgtEl>
                                        <p:attrNameLst>
                                          <p:attrName>style.visibility</p:attrName>
                                        </p:attrNameLst>
                                      </p:cBhvr>
                                      <p:to>
                                        <p:strVal val="visible"/>
                                      </p:to>
                                    </p:set>
                                    <p:animEffect transition="in" filter="wipe(up)">
                                      <p:cBhvr>
                                        <p:cTn id="57" dur="500"/>
                                        <p:tgtEl>
                                          <p:spTgt spid="190"/>
                                        </p:tgtEl>
                                      </p:cBhvr>
                                    </p:animEffect>
                                  </p:childTnLst>
                                </p:cTn>
                              </p:par>
                            </p:childTnLst>
                          </p:cTn>
                        </p:par>
                      </p:childTnLst>
                    </p:cTn>
                  </p:par>
                  <p:par>
                    <p:cTn id="58" fill="hold" nodeType="clickPar">
                      <p:stCondLst>
                        <p:cond delay="indefinite"/>
                        <p:cond evt="onBegin" delay="0">
                          <p:tn val="57"/>
                        </p:cond>
                      </p:stCondLst>
                      <p:childTnLst>
                        <p:par>
                          <p:cTn id="59" fill="hold">
                            <p:stCondLst>
                              <p:cond delay="0"/>
                            </p:stCondLst>
                            <p:childTnLst>
                              <p:par>
                                <p:cTn id="60" presetID="22" presetClass="entr" presetSubtype="8" dur="500" fill="hold" grpId="0" nodeType="clickEffect">
                                  <p:stCondLst>
                                    <p:cond delay="0"/>
                                  </p:stCondLst>
                                  <p:childTnLst>
                                    <p:set>
                                      <p:cBhvr>
                                        <p:cTn id="61" dur="1" fill="hold">
                                          <p:stCondLst>
                                            <p:cond delay="0"/>
                                          </p:stCondLst>
                                        </p:cTn>
                                        <p:tgtEl>
                                          <p:spTgt spid="170"/>
                                        </p:tgtEl>
                                        <p:attrNameLst>
                                          <p:attrName>style.visibility</p:attrName>
                                        </p:attrNameLst>
                                      </p:cBhvr>
                                      <p:to>
                                        <p:strVal val="visible"/>
                                      </p:to>
                                    </p:set>
                                    <p:animEffect transition="in" filter="wipe(left)">
                                      <p:cBhvr>
                                        <p:cTn id="62" dur="500"/>
                                        <p:tgtEl>
                                          <p:spTgt spid="170"/>
                                        </p:tgtEl>
                                      </p:cBhvr>
                                    </p:animEffect>
                                  </p:childTnLst>
                                </p:cTn>
                              </p:par>
                            </p:childTnLst>
                          </p:cTn>
                        </p:par>
                      </p:childTnLst>
                    </p:cTn>
                  </p:par>
                  <p:par>
                    <p:cTn id="63" fill="hold" nodeType="clickPar">
                      <p:stCondLst>
                        <p:cond delay="indefinite"/>
                        <p:cond evt="onBegin" delay="0">
                          <p:tn val="62"/>
                        </p:cond>
                      </p:stCondLst>
                      <p:childTnLst>
                        <p:par>
                          <p:cTn id="64" fill="hold">
                            <p:stCondLst>
                              <p:cond delay="0"/>
                            </p:stCondLst>
                            <p:childTnLst>
                              <p:par>
                                <p:cTn id="65" presetID="22" presetClass="entr" presetSubtype="1" dur="500" fill="hold" nodeType="clickEffect">
                                  <p:stCondLst>
                                    <p:cond delay="0"/>
                                  </p:stCondLst>
                                  <p:childTnLst>
                                    <p:set>
                                      <p:cBhvr>
                                        <p:cTn id="66" dur="1" fill="hold">
                                          <p:stCondLst>
                                            <p:cond delay="0"/>
                                          </p:stCondLst>
                                        </p:cTn>
                                        <p:tgtEl>
                                          <p:spTgt spid="194"/>
                                        </p:tgtEl>
                                        <p:attrNameLst>
                                          <p:attrName>style.visibility</p:attrName>
                                        </p:attrNameLst>
                                      </p:cBhvr>
                                      <p:to>
                                        <p:strVal val="visible"/>
                                      </p:to>
                                    </p:set>
                                    <p:animEffect transition="in" filter="wipe(up)">
                                      <p:cBhvr>
                                        <p:cTn id="67" dur="500"/>
                                        <p:tgtEl>
                                          <p:spTgt spid="194"/>
                                        </p:tgtEl>
                                      </p:cBhvr>
                                    </p:animEffect>
                                  </p:childTnLst>
                                </p:cTn>
                              </p:par>
                            </p:childTnLst>
                          </p:cTn>
                        </p:par>
                      </p:childTnLst>
                    </p:cTn>
                  </p:par>
                  <p:par>
                    <p:cTn id="68" fill="hold" nodeType="clickPar">
                      <p:stCondLst>
                        <p:cond delay="indefinite"/>
                        <p:cond evt="onBegin" delay="0">
                          <p:tn val="67"/>
                        </p:cond>
                      </p:stCondLst>
                      <p:childTnLst>
                        <p:par>
                          <p:cTn id="69" fill="hold">
                            <p:stCondLst>
                              <p:cond delay="0"/>
                            </p:stCondLst>
                            <p:childTnLst>
                              <p:par>
                                <p:cTn id="70" presetID="22" presetClass="entr" presetSubtype="1" dur="500" fill="hold" nodeType="clickEffect">
                                  <p:stCondLst>
                                    <p:cond delay="0"/>
                                  </p:stCondLst>
                                  <p:childTnLst>
                                    <p:set>
                                      <p:cBhvr>
                                        <p:cTn id="71" dur="1" fill="hold">
                                          <p:stCondLst>
                                            <p:cond delay="0"/>
                                          </p:stCondLst>
                                        </p:cTn>
                                        <p:tgtEl>
                                          <p:spTgt spid="195"/>
                                        </p:tgtEl>
                                        <p:attrNameLst>
                                          <p:attrName>style.visibility</p:attrName>
                                        </p:attrNameLst>
                                      </p:cBhvr>
                                      <p:to>
                                        <p:strVal val="visible"/>
                                      </p:to>
                                    </p:set>
                                    <p:animEffect transition="in" filter="wipe(up)">
                                      <p:cBhvr>
                                        <p:cTn id="72" dur="500"/>
                                        <p:tgtEl>
                                          <p:spTgt spid="195"/>
                                        </p:tgtEl>
                                      </p:cBhvr>
                                    </p:animEffect>
                                  </p:childTnLst>
                                </p:cTn>
                              </p:par>
                            </p:childTnLst>
                          </p:cTn>
                        </p:par>
                      </p:childTnLst>
                    </p:cTn>
                  </p:par>
                  <p:par>
                    <p:cTn id="73" fill="hold" nodeType="clickPar">
                      <p:stCondLst>
                        <p:cond delay="indefinite"/>
                        <p:cond evt="onBegin" delay="0">
                          <p:tn val="72"/>
                        </p:cond>
                      </p:stCondLst>
                      <p:childTnLst>
                        <p:par>
                          <p:cTn id="74" fill="hold">
                            <p:stCondLst>
                              <p:cond delay="0"/>
                            </p:stCondLst>
                            <p:childTnLst>
                              <p:par>
                                <p:cTn id="75" presetID="22" presetClass="entr" presetSubtype="1" dur="500" fill="hold" nodeType="clickEffect">
                                  <p:stCondLst>
                                    <p:cond delay="0"/>
                                  </p:stCondLst>
                                  <p:childTnLst>
                                    <p:set>
                                      <p:cBhvr>
                                        <p:cTn id="76" dur="1" fill="hold">
                                          <p:stCondLst>
                                            <p:cond delay="0"/>
                                          </p:stCondLst>
                                        </p:cTn>
                                        <p:tgtEl>
                                          <p:spTgt spid="198"/>
                                        </p:tgtEl>
                                        <p:attrNameLst>
                                          <p:attrName>style.visibility</p:attrName>
                                        </p:attrNameLst>
                                      </p:cBhvr>
                                      <p:to>
                                        <p:strVal val="visible"/>
                                      </p:to>
                                    </p:set>
                                    <p:animEffect transition="in" filter="wipe(up)">
                                      <p:cBhvr>
                                        <p:cTn id="77" dur="500"/>
                                        <p:tgtEl>
                                          <p:spTgt spid="198"/>
                                        </p:tgtEl>
                                      </p:cBhvr>
                                    </p:animEffect>
                                  </p:childTnLst>
                                </p:cTn>
                              </p:par>
                            </p:childTnLst>
                          </p:cTn>
                        </p:par>
                      </p:childTnLst>
                    </p:cTn>
                  </p:par>
                  <p:par>
                    <p:cTn id="78" fill="hold" nodeType="clickPar">
                      <p:stCondLst>
                        <p:cond delay="indefinite"/>
                        <p:cond evt="onBegin" delay="0">
                          <p:tn val="77"/>
                        </p:cond>
                      </p:stCondLst>
                      <p:childTnLst>
                        <p:par>
                          <p:cTn id="79" fill="hold">
                            <p:stCondLst>
                              <p:cond delay="0"/>
                            </p:stCondLst>
                            <p:childTnLst>
                              <p:par>
                                <p:cTn id="80" presetID="22" presetClass="entr" presetSubtype="1" dur="500" fill="hold" nodeType="clickEffect">
                                  <p:stCondLst>
                                    <p:cond delay="0"/>
                                  </p:stCondLst>
                                  <p:childTnLst>
                                    <p:set>
                                      <p:cBhvr>
                                        <p:cTn id="81" dur="1" fill="hold">
                                          <p:stCondLst>
                                            <p:cond delay="0"/>
                                          </p:stCondLst>
                                        </p:cTn>
                                        <p:tgtEl>
                                          <p:spTgt spid="196"/>
                                        </p:tgtEl>
                                        <p:attrNameLst>
                                          <p:attrName>style.visibility</p:attrName>
                                        </p:attrNameLst>
                                      </p:cBhvr>
                                      <p:to>
                                        <p:strVal val="visible"/>
                                      </p:to>
                                    </p:set>
                                    <p:animEffect transition="in" filter="wipe(up)">
                                      <p:cBhvr>
                                        <p:cTn id="82" dur="500"/>
                                        <p:tgtEl>
                                          <p:spTgt spid="196"/>
                                        </p:tgtEl>
                                      </p:cBhvr>
                                    </p:animEffect>
                                  </p:childTnLst>
                                </p:cTn>
                              </p:par>
                            </p:childTnLst>
                          </p:cTn>
                        </p:par>
                      </p:childTnLst>
                    </p:cTn>
                  </p:par>
                  <p:par>
                    <p:cTn id="83" fill="hold" nodeType="clickPar">
                      <p:stCondLst>
                        <p:cond delay="indefinite"/>
                        <p:cond evt="onBegin" delay="0">
                          <p:tn val="82"/>
                        </p:cond>
                      </p:stCondLst>
                      <p:childTnLst>
                        <p:par>
                          <p:cTn id="84" fill="hold">
                            <p:stCondLst>
                              <p:cond delay="0"/>
                            </p:stCondLst>
                            <p:childTnLst>
                              <p:par>
                                <p:cTn id="85" presetID="22" presetClass="entr" presetSubtype="1" dur="500" fill="hold" nodeType="clickEffect">
                                  <p:stCondLst>
                                    <p:cond delay="0"/>
                                  </p:stCondLst>
                                  <p:childTnLst>
                                    <p:set>
                                      <p:cBhvr>
                                        <p:cTn id="86" dur="1" fill="hold">
                                          <p:stCondLst>
                                            <p:cond delay="0"/>
                                          </p:stCondLst>
                                        </p:cTn>
                                        <p:tgtEl>
                                          <p:spTgt spid="199"/>
                                        </p:tgtEl>
                                        <p:attrNameLst>
                                          <p:attrName>style.visibility</p:attrName>
                                        </p:attrNameLst>
                                      </p:cBhvr>
                                      <p:to>
                                        <p:strVal val="visible"/>
                                      </p:to>
                                    </p:set>
                                    <p:animEffect transition="in" filter="wipe(up)">
                                      <p:cBhvr>
                                        <p:cTn id="87" dur="500"/>
                                        <p:tgtEl>
                                          <p:spTgt spid="199"/>
                                        </p:tgtEl>
                                      </p:cBhvr>
                                    </p:animEffect>
                                  </p:childTnLst>
                                </p:cTn>
                              </p:par>
                            </p:childTnLst>
                          </p:cTn>
                        </p:par>
                      </p:childTnLst>
                    </p:cTn>
                  </p:par>
                  <p:par>
                    <p:cTn id="88" fill="hold" nodeType="clickPar">
                      <p:stCondLst>
                        <p:cond delay="indefinite"/>
                        <p:cond evt="onBegin" delay="0">
                          <p:tn val="87"/>
                        </p:cond>
                      </p:stCondLst>
                      <p:childTnLst>
                        <p:par>
                          <p:cTn id="89" fill="hold">
                            <p:stCondLst>
                              <p:cond delay="0"/>
                            </p:stCondLst>
                            <p:childTnLst>
                              <p:par>
                                <p:cTn id="90" presetID="22" presetClass="entr" presetSubtype="8" dur="500" fill="hold" grpId="0" nodeType="clickEffect">
                                  <p:stCondLst>
                                    <p:cond delay="0"/>
                                  </p:stCondLst>
                                  <p:childTnLst>
                                    <p:set>
                                      <p:cBhvr>
                                        <p:cTn id="91" dur="1" fill="hold">
                                          <p:stCondLst>
                                            <p:cond delay="0"/>
                                          </p:stCondLst>
                                        </p:cTn>
                                        <p:tgtEl>
                                          <p:spTgt spid="171"/>
                                        </p:tgtEl>
                                        <p:attrNameLst>
                                          <p:attrName>style.visibility</p:attrName>
                                        </p:attrNameLst>
                                      </p:cBhvr>
                                      <p:to>
                                        <p:strVal val="visible"/>
                                      </p:to>
                                    </p:set>
                                    <p:animEffect transition="in" filter="wipe(left)">
                                      <p:cBhvr>
                                        <p:cTn id="92" dur="500"/>
                                        <p:tgtEl>
                                          <p:spTgt spid="171"/>
                                        </p:tgtEl>
                                      </p:cBhvr>
                                    </p:animEffect>
                                  </p:childTnLst>
                                </p:cTn>
                              </p:par>
                            </p:childTnLst>
                          </p:cTn>
                        </p:par>
                      </p:childTnLst>
                    </p:cTn>
                  </p:par>
                  <p:par>
                    <p:cTn id="93" fill="hold" nodeType="clickPar">
                      <p:stCondLst>
                        <p:cond delay="indefinite"/>
                        <p:cond evt="onBegin" delay="0">
                          <p:tn val="92"/>
                        </p:cond>
                      </p:stCondLst>
                      <p:childTnLst>
                        <p:par>
                          <p:cTn id="94" fill="hold">
                            <p:stCondLst>
                              <p:cond delay="0"/>
                            </p:stCondLst>
                            <p:childTnLst>
                              <p:par>
                                <p:cTn id="95" presetID="2" presetClass="entr" presetSubtype="4" dur="500" fill="hold" grpId="0" nodeType="clickEffect">
                                  <p:stCondLst>
                                    <p:cond delay="0"/>
                                  </p:stCondLst>
                                  <p:childTnLst>
                                    <p:set>
                                      <p:cBhvr>
                                        <p:cTn id="96" dur="1" fill="hold">
                                          <p:stCondLst>
                                            <p:cond delay="0"/>
                                          </p:stCondLst>
                                        </p:cTn>
                                        <p:tgtEl>
                                          <p:spTgt spid="236"/>
                                        </p:tgtEl>
                                        <p:attrNameLst>
                                          <p:attrName>style.visibility</p:attrName>
                                        </p:attrNameLst>
                                      </p:cBhvr>
                                      <p:to>
                                        <p:strVal val="visible"/>
                                      </p:to>
                                    </p:set>
                                    <p:anim calcmode="lin" valueType="num">
                                      <p:cBhvr additive="base">
                                        <p:cTn id="97" dur="500" fill="hold"/>
                                        <p:tgtEl>
                                          <p:spTgt spid="236"/>
                                        </p:tgtEl>
                                        <p:attrNameLst>
                                          <p:attrName>ppt_x</p:attrName>
                                        </p:attrNameLst>
                                      </p:cBhvr>
                                      <p:tavLst>
                                        <p:tav tm="0">
                                          <p:val>
                                            <p:strVal val="#ppt_x"/>
                                          </p:val>
                                        </p:tav>
                                        <p:tav tm="100000">
                                          <p:val>
                                            <p:strVal val="#ppt_x"/>
                                          </p:val>
                                        </p:tav>
                                      </p:tavLst>
                                    </p:anim>
                                    <p:anim calcmode="lin" valueType="num">
                                      <p:cBhvr additive="base">
                                        <p:cTn id="98" dur="500" fill="hold"/>
                                        <p:tgtEl>
                                          <p:spTgt spid="236"/>
                                        </p:tgtEl>
                                        <p:attrNameLst>
                                          <p:attrName>ppt_y</p:attrName>
                                        </p:attrNameLst>
                                      </p:cBhvr>
                                      <p:tavLst>
                                        <p:tav tm="0">
                                          <p:val>
                                            <p:strVal val="1+#ppt_h/2"/>
                                          </p:val>
                                        </p:tav>
                                        <p:tav tm="100000">
                                          <p:val>
                                            <p:strVal val="#ppt_y"/>
                                          </p:val>
                                        </p:tav>
                                      </p:tavLst>
                                    </p:anim>
                                  </p:childTnLst>
                                </p:cTn>
                              </p:par>
                            </p:childTnLst>
                          </p:cTn>
                        </p:par>
                      </p:childTnLst>
                    </p:cTn>
                  </p:par>
                  <p:par>
                    <p:cTn id="99" fill="hold" nodeType="clickPar">
                      <p:stCondLst>
                        <p:cond delay="indefinite"/>
                        <p:cond evt="onBegin" delay="0">
                          <p:tn val="98"/>
                        </p:cond>
                      </p:stCondLst>
                      <p:childTnLst>
                        <p:par>
                          <p:cTn id="100" fill="hold">
                            <p:stCondLst>
                              <p:cond delay="0"/>
                            </p:stCondLst>
                            <p:childTnLst>
                              <p:par>
                                <p:cTn id="101" presetID="2" presetClass="entr" presetSubtype="4" dur="500" fill="hold" grpId="0" nodeType="clickEffect">
                                  <p:stCondLst>
                                    <p:cond delay="0"/>
                                  </p:stCondLst>
                                  <p:childTnLst>
                                    <p:set>
                                      <p:cBhvr>
                                        <p:cTn id="102" dur="1" fill="hold">
                                          <p:stCondLst>
                                            <p:cond delay="0"/>
                                          </p:stCondLst>
                                        </p:cTn>
                                        <p:tgtEl>
                                          <p:spTgt spid="237"/>
                                        </p:tgtEl>
                                        <p:attrNameLst>
                                          <p:attrName>style.visibility</p:attrName>
                                        </p:attrNameLst>
                                      </p:cBhvr>
                                      <p:to>
                                        <p:strVal val="visible"/>
                                      </p:to>
                                    </p:set>
                                    <p:anim calcmode="lin" valueType="num">
                                      <p:cBhvr additive="base">
                                        <p:cTn id="103" dur="500" fill="hold"/>
                                        <p:tgtEl>
                                          <p:spTgt spid="237"/>
                                        </p:tgtEl>
                                        <p:attrNameLst>
                                          <p:attrName>ppt_x</p:attrName>
                                        </p:attrNameLst>
                                      </p:cBhvr>
                                      <p:tavLst>
                                        <p:tav tm="0">
                                          <p:val>
                                            <p:strVal val="#ppt_x"/>
                                          </p:val>
                                        </p:tav>
                                        <p:tav tm="100000">
                                          <p:val>
                                            <p:strVal val="#ppt_x"/>
                                          </p:val>
                                        </p:tav>
                                      </p:tavLst>
                                    </p:anim>
                                    <p:anim calcmode="lin" valueType="num">
                                      <p:cBhvr additive="base">
                                        <p:cTn id="104" dur="500" fill="hold"/>
                                        <p:tgtEl>
                                          <p:spTgt spid="237"/>
                                        </p:tgtEl>
                                        <p:attrNameLst>
                                          <p:attrName>ppt_y</p:attrName>
                                        </p:attrNameLst>
                                      </p:cBhvr>
                                      <p:tavLst>
                                        <p:tav tm="0">
                                          <p:val>
                                            <p:strVal val="1+#ppt_h/2"/>
                                          </p:val>
                                        </p:tav>
                                        <p:tav tm="100000">
                                          <p:val>
                                            <p:strVal val="#ppt_y"/>
                                          </p:val>
                                        </p:tav>
                                      </p:tavLst>
                                    </p:anim>
                                  </p:childTnLst>
                                </p:cTn>
                              </p:par>
                            </p:childTnLst>
                          </p:cTn>
                        </p:par>
                      </p:childTnLst>
                    </p:cTn>
                  </p:par>
                  <p:par>
                    <p:cTn id="105" fill="hold" nodeType="clickPar">
                      <p:stCondLst>
                        <p:cond delay="indefinite"/>
                        <p:cond evt="onBegin" delay="0">
                          <p:tn val="104"/>
                        </p:cond>
                      </p:stCondLst>
                      <p:childTnLst>
                        <p:par>
                          <p:cTn id="106" fill="hold">
                            <p:stCondLst>
                              <p:cond delay="0"/>
                            </p:stCondLst>
                            <p:childTnLst>
                              <p:par>
                                <p:cTn id="107" presetID="2" presetClass="entr" presetSubtype="4" dur="500" fill="hold" grpId="0" nodeType="clickEffect">
                                  <p:stCondLst>
                                    <p:cond delay="0"/>
                                  </p:stCondLst>
                                  <p:childTnLst>
                                    <p:set>
                                      <p:cBhvr>
                                        <p:cTn id="108" dur="1" fill="hold">
                                          <p:stCondLst>
                                            <p:cond delay="0"/>
                                          </p:stCondLst>
                                        </p:cTn>
                                        <p:tgtEl>
                                          <p:spTgt spid="238"/>
                                        </p:tgtEl>
                                        <p:attrNameLst>
                                          <p:attrName>style.visibility</p:attrName>
                                        </p:attrNameLst>
                                      </p:cBhvr>
                                      <p:to>
                                        <p:strVal val="visible"/>
                                      </p:to>
                                    </p:set>
                                    <p:anim calcmode="lin" valueType="num">
                                      <p:cBhvr additive="base">
                                        <p:cTn id="109" dur="500" fill="hold"/>
                                        <p:tgtEl>
                                          <p:spTgt spid="238"/>
                                        </p:tgtEl>
                                        <p:attrNameLst>
                                          <p:attrName>ppt_x</p:attrName>
                                        </p:attrNameLst>
                                      </p:cBhvr>
                                      <p:tavLst>
                                        <p:tav tm="0">
                                          <p:val>
                                            <p:strVal val="#ppt_x"/>
                                          </p:val>
                                        </p:tav>
                                        <p:tav tm="100000">
                                          <p:val>
                                            <p:strVal val="#ppt_x"/>
                                          </p:val>
                                        </p:tav>
                                      </p:tavLst>
                                    </p:anim>
                                    <p:anim calcmode="lin" valueType="num">
                                      <p:cBhvr additive="base">
                                        <p:cTn id="110" dur="500" fill="hold"/>
                                        <p:tgtEl>
                                          <p:spTgt spid="238"/>
                                        </p:tgtEl>
                                        <p:attrNameLst>
                                          <p:attrName>ppt_y</p:attrName>
                                        </p:attrNameLst>
                                      </p:cBhvr>
                                      <p:tavLst>
                                        <p:tav tm="0">
                                          <p:val>
                                            <p:strVal val="1+#ppt_h/2"/>
                                          </p:val>
                                        </p:tav>
                                        <p:tav tm="100000">
                                          <p:val>
                                            <p:strVal val="#ppt_y"/>
                                          </p:val>
                                        </p:tav>
                                      </p:tavLst>
                                    </p:anim>
                                  </p:childTnLst>
                                </p:cTn>
                              </p:par>
                            </p:childTnLst>
                          </p:cTn>
                        </p:par>
                      </p:childTnLst>
                    </p:cTn>
                  </p:par>
                  <p:par>
                    <p:cTn id="111" fill="hold" nodeType="clickPar">
                      <p:stCondLst>
                        <p:cond delay="indefinite"/>
                        <p:cond evt="onBegin" delay="0">
                          <p:tn val="110"/>
                        </p:cond>
                      </p:stCondLst>
                      <p:childTnLst>
                        <p:par>
                          <p:cTn id="112" fill="hold">
                            <p:stCondLst>
                              <p:cond delay="0"/>
                            </p:stCondLst>
                            <p:childTnLst>
                              <p:par>
                                <p:cTn id="113" presetID="2" presetClass="entr" presetSubtype="4" dur="500" fill="hold" grpId="0" nodeType="clickEffect">
                                  <p:stCondLst>
                                    <p:cond delay="0"/>
                                  </p:stCondLst>
                                  <p:childTnLst>
                                    <p:set>
                                      <p:cBhvr>
                                        <p:cTn id="114" dur="1" fill="hold">
                                          <p:stCondLst>
                                            <p:cond delay="0"/>
                                          </p:stCondLst>
                                        </p:cTn>
                                        <p:tgtEl>
                                          <p:spTgt spid="197"/>
                                        </p:tgtEl>
                                        <p:attrNameLst>
                                          <p:attrName>style.visibility</p:attrName>
                                        </p:attrNameLst>
                                      </p:cBhvr>
                                      <p:to>
                                        <p:strVal val="visible"/>
                                      </p:to>
                                    </p:set>
                                    <p:anim calcmode="lin" valueType="num">
                                      <p:cBhvr additive="base">
                                        <p:cTn id="115" dur="500" fill="hold"/>
                                        <p:tgtEl>
                                          <p:spTgt spid="197"/>
                                        </p:tgtEl>
                                        <p:attrNameLst>
                                          <p:attrName>ppt_x</p:attrName>
                                        </p:attrNameLst>
                                      </p:cBhvr>
                                      <p:tavLst>
                                        <p:tav tm="0">
                                          <p:val>
                                            <p:strVal val="#ppt_x"/>
                                          </p:val>
                                        </p:tav>
                                        <p:tav tm="100000">
                                          <p:val>
                                            <p:strVal val="#ppt_x"/>
                                          </p:val>
                                        </p:tav>
                                      </p:tavLst>
                                    </p:anim>
                                    <p:anim calcmode="lin" valueType="num">
                                      <p:cBhvr additive="base">
                                        <p:cTn id="116" dur="500" fill="hold"/>
                                        <p:tgtEl>
                                          <p:spTgt spid="197"/>
                                        </p:tgtEl>
                                        <p:attrNameLst>
                                          <p:attrName>ppt_y</p:attrName>
                                        </p:attrNameLst>
                                      </p:cBhvr>
                                      <p:tavLst>
                                        <p:tav tm="0">
                                          <p:val>
                                            <p:strVal val="1+#ppt_h/2"/>
                                          </p:val>
                                        </p:tav>
                                        <p:tav tm="100000">
                                          <p:val>
                                            <p:strVal val="#ppt_y"/>
                                          </p:val>
                                        </p:tav>
                                      </p:tavLst>
                                    </p:anim>
                                  </p:childTnLst>
                                </p:cTn>
                              </p:par>
                            </p:childTnLst>
                          </p:cTn>
                        </p:par>
                        <p:par>
                          <p:cTn id="117" fill="hold" nodeType="afterGroup">
                            <p:stCondLst>
                              <p:cond delay="500"/>
                            </p:stCondLst>
                            <p:childTnLst>
                              <p:par>
                                <p:cTn id="118" presetID="22" presetClass="entr" presetSubtype="8" dur="500" fill="hold" nodeType="afterEffect">
                                  <p:stCondLst>
                                    <p:cond delay="0"/>
                                  </p:stCondLst>
                                  <p:childTnLst>
                                    <p:set>
                                      <p:cBhvr>
                                        <p:cTn id="119" dur="1" fill="hold">
                                          <p:stCondLst>
                                            <p:cond delay="0"/>
                                          </p:stCondLst>
                                        </p:cTn>
                                        <p:tgtEl>
                                          <p:spTgt spid="7"/>
                                        </p:tgtEl>
                                        <p:attrNameLst>
                                          <p:attrName>style.visibility</p:attrName>
                                        </p:attrNameLst>
                                      </p:cBhvr>
                                      <p:to>
                                        <p:strVal val="visible"/>
                                      </p:to>
                                    </p:set>
                                    <p:animEffect transition="in" filter="wipe(left)">
                                      <p:cBhvr>
                                        <p:cTn id="120" dur="500"/>
                                        <p:tgtEl>
                                          <p:spTgt spid="7"/>
                                        </p:tgtEl>
                                      </p:cBhvr>
                                    </p:animEffect>
                                  </p:childTnLst>
                                </p:cTn>
                              </p:par>
                            </p:childTnLst>
                          </p:cTn>
                        </p:par>
                      </p:childTnLst>
                    </p:cTn>
                  </p:par>
                  <p:par>
                    <p:cTn id="121" fill="hold" nodeType="clickPar">
                      <p:stCondLst>
                        <p:cond delay="indefinite"/>
                        <p:cond evt="onBegin" delay="0">
                          <p:tn val="120"/>
                        </p:cond>
                      </p:stCondLst>
                      <p:childTnLst>
                        <p:par>
                          <p:cTn id="122" fill="hold">
                            <p:stCondLst>
                              <p:cond delay="0"/>
                            </p:stCondLst>
                            <p:childTnLst>
                              <p:par>
                                <p:cTn id="123" presetID="2" presetClass="entr" presetSubtype="4" dur="500" fill="hold" grpId="0" nodeType="clickEffect">
                                  <p:stCondLst>
                                    <p:cond delay="0"/>
                                  </p:stCondLst>
                                  <p:childTnLst>
                                    <p:set>
                                      <p:cBhvr>
                                        <p:cTn id="124" dur="1" fill="hold">
                                          <p:stCondLst>
                                            <p:cond delay="0"/>
                                          </p:stCondLst>
                                        </p:cTn>
                                        <p:tgtEl>
                                          <p:spTgt spid="116"/>
                                        </p:tgtEl>
                                        <p:attrNameLst>
                                          <p:attrName>style.visibility</p:attrName>
                                        </p:attrNameLst>
                                      </p:cBhvr>
                                      <p:to>
                                        <p:strVal val="visible"/>
                                      </p:to>
                                    </p:set>
                                    <p:anim calcmode="lin" valueType="num">
                                      <p:cBhvr additive="base">
                                        <p:cTn id="125" dur="500" fill="hold"/>
                                        <p:tgtEl>
                                          <p:spTgt spid="116"/>
                                        </p:tgtEl>
                                        <p:attrNameLst>
                                          <p:attrName>ppt_x</p:attrName>
                                        </p:attrNameLst>
                                      </p:cBhvr>
                                      <p:tavLst>
                                        <p:tav tm="0">
                                          <p:val>
                                            <p:strVal val="#ppt_x"/>
                                          </p:val>
                                        </p:tav>
                                        <p:tav tm="100000">
                                          <p:val>
                                            <p:strVal val="#ppt_x"/>
                                          </p:val>
                                        </p:tav>
                                      </p:tavLst>
                                    </p:anim>
                                    <p:anim calcmode="lin" valueType="num">
                                      <p:cBhvr additive="base">
                                        <p:cTn id="126" dur="500" fill="hold"/>
                                        <p:tgtEl>
                                          <p:spTgt spid="116"/>
                                        </p:tgtEl>
                                        <p:attrNameLst>
                                          <p:attrName>ppt_y</p:attrName>
                                        </p:attrNameLst>
                                      </p:cBhvr>
                                      <p:tavLst>
                                        <p:tav tm="0">
                                          <p:val>
                                            <p:strVal val="1+#ppt_h/2"/>
                                          </p:val>
                                        </p:tav>
                                        <p:tav tm="100000">
                                          <p:val>
                                            <p:strVal val="#ppt_y"/>
                                          </p:val>
                                        </p:tav>
                                      </p:tavLst>
                                    </p:anim>
                                  </p:childTnLst>
                                </p:cTn>
                              </p:par>
                            </p:childTnLst>
                          </p:cTn>
                        </p:par>
                      </p:childTnLst>
                    </p:cTn>
                  </p:par>
                  <p:par>
                    <p:cTn id="127" fill="hold" nodeType="clickPar">
                      <p:stCondLst>
                        <p:cond delay="indefinite"/>
                        <p:cond evt="onBegin" delay="0">
                          <p:tn val="126"/>
                        </p:cond>
                      </p:stCondLst>
                      <p:childTnLst>
                        <p:par>
                          <p:cTn id="128" fill="hold">
                            <p:stCondLst>
                              <p:cond delay="0"/>
                            </p:stCondLst>
                            <p:childTnLst>
                              <p:par>
                                <p:cTn id="129" presetID="2" presetClass="entr" presetSubtype="4" dur="500" fill="hold" grpId="0" nodeType="clickEffect">
                                  <p:stCondLst>
                                    <p:cond delay="0"/>
                                  </p:stCondLst>
                                  <p:childTnLst>
                                    <p:set>
                                      <p:cBhvr>
                                        <p:cTn id="130" dur="1" fill="hold">
                                          <p:stCondLst>
                                            <p:cond delay="0"/>
                                          </p:stCondLst>
                                        </p:cTn>
                                        <p:tgtEl>
                                          <p:spTgt spid="6"/>
                                        </p:tgtEl>
                                        <p:attrNameLst>
                                          <p:attrName>style.visibility</p:attrName>
                                        </p:attrNameLst>
                                      </p:cBhvr>
                                      <p:to>
                                        <p:strVal val="visible"/>
                                      </p:to>
                                    </p:set>
                                    <p:anim calcmode="lin" valueType="num">
                                      <p:cBhvr additive="base">
                                        <p:cTn id="131" dur="500" fill="hold"/>
                                        <p:tgtEl>
                                          <p:spTgt spid="6"/>
                                        </p:tgtEl>
                                        <p:attrNameLst>
                                          <p:attrName>ppt_x</p:attrName>
                                        </p:attrNameLst>
                                      </p:cBhvr>
                                      <p:tavLst>
                                        <p:tav tm="0">
                                          <p:val>
                                            <p:strVal val="#ppt_x"/>
                                          </p:val>
                                        </p:tav>
                                        <p:tav tm="100000">
                                          <p:val>
                                            <p:strVal val="#ppt_x"/>
                                          </p:val>
                                        </p:tav>
                                      </p:tavLst>
                                    </p:anim>
                                    <p:anim calcmode="lin" valueType="num">
                                      <p:cBhvr additive="base">
                                        <p:cTn id="1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3" fill="hold" nodeType="clickPar">
                      <p:stCondLst>
                        <p:cond delay="indefinite"/>
                        <p:cond evt="onBegin" delay="0">
                          <p:tn val="132"/>
                        </p:cond>
                      </p:stCondLst>
                      <p:childTnLst>
                        <p:par>
                          <p:cTn id="134" fill="hold">
                            <p:stCondLst>
                              <p:cond delay="0"/>
                            </p:stCondLst>
                            <p:childTnLst>
                              <p:par>
                                <p:cTn id="135" presetID="2" presetClass="entr" presetSubtype="4" dur="500" fill="hold" grpId="0" nodeType="clickEffect">
                                  <p:stCondLst>
                                    <p:cond delay="0"/>
                                  </p:stCondLst>
                                  <p:childTnLst>
                                    <p:set>
                                      <p:cBhvr>
                                        <p:cTn id="136" dur="1" fill="hold">
                                          <p:stCondLst>
                                            <p:cond delay="0"/>
                                          </p:stCondLst>
                                        </p:cTn>
                                        <p:tgtEl>
                                          <p:spTgt spid="8"/>
                                        </p:tgtEl>
                                        <p:attrNameLst>
                                          <p:attrName>style.visibility</p:attrName>
                                        </p:attrNameLst>
                                      </p:cBhvr>
                                      <p:to>
                                        <p:strVal val="visible"/>
                                      </p:to>
                                    </p:set>
                                    <p:anim calcmode="lin" valueType="num">
                                      <p:cBhvr additive="base">
                                        <p:cTn id="137" dur="500" fill="hold"/>
                                        <p:tgtEl>
                                          <p:spTgt spid="8"/>
                                        </p:tgtEl>
                                        <p:attrNameLst>
                                          <p:attrName>ppt_x</p:attrName>
                                        </p:attrNameLst>
                                      </p:cBhvr>
                                      <p:tavLst>
                                        <p:tav tm="0">
                                          <p:val>
                                            <p:strVal val="#ppt_x"/>
                                          </p:val>
                                        </p:tav>
                                        <p:tav tm="100000">
                                          <p:val>
                                            <p:strVal val="#ppt_x"/>
                                          </p:val>
                                        </p:tav>
                                      </p:tavLst>
                                    </p:anim>
                                    <p:anim calcmode="lin" valueType="num">
                                      <p:cBhvr additive="base">
                                        <p:cTn id="1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1" grpId="0"/>
      <p:bldP spid="153" grpId="0"/>
      <p:bldP spid="168" grpId="0"/>
      <p:bldP spid="169" grpId="0"/>
      <p:bldP spid="170" grpId="0"/>
      <p:bldP spid="171" grpId="0"/>
      <p:bldP spid="236" grpId="0"/>
      <p:bldP spid="237" grpId="0"/>
      <p:bldP spid="238" grpId="0"/>
      <p:bldP spid="197" grpId="0"/>
      <p:bldP spid="116" grpId="0"/>
      <p:bldP spid="6" grpId="0"/>
      <p:bldP spid="8"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4" title=""/>
          <p:cNvSpPr txBox="1"/>
          <p:nvPr>
            <p:custDataLst>
              <p:tags r:id="rId3"/>
            </p:custDataLst>
          </p:nvPr>
        </p:nvSpPr>
        <p:spPr>
          <a:xfrm>
            <a:off x="442451" y="297548"/>
            <a:ext cx="609600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4.【</a:t>
            </a:r>
            <a:r>
              <a:rPr kumimoji="0" lang="zh-CN" altLang="en-US"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复习目标</a:t>
            </a:r>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a:t>
            </a:r>
            <a:endParaRPr lang="zh-CN" altLang="en-US"/>
          </a:p>
        </p:txBody>
      </p:sp>
      <p:sp>
        <p:nvSpPr>
          <p:cNvPr id="2" name="文本框 1" title=""/>
          <p:cNvSpPr txBox="1"/>
          <p:nvPr>
            <p:custDataLst>
              <p:tags r:id="rId4"/>
            </p:custDataLst>
          </p:nvPr>
        </p:nvSpPr>
        <p:spPr>
          <a:xfrm>
            <a:off x="680131" y="1251807"/>
            <a:ext cx="11071123" cy="49866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300"/>
              </a:lnSpc>
            </a:pPr>
            <a:r>
              <a:rPr lang="en-US" altLang="zh-CN" sz="3200" b="1">
                <a:solidFill>
                  <a:srgbClr val="0000FF"/>
                </a:solidFill>
                <a:latin typeface="宋体" panose="02010600030101010101" pitchFamily="2" charset="-122"/>
                <a:ea typeface="宋体" panose="02010600030101010101" pitchFamily="2" charset="-122"/>
              </a:rPr>
              <a:t>(1)</a:t>
            </a:r>
            <a:r>
              <a:rPr lang="zh-CN" altLang="en-US" sz="3200" b="1">
                <a:solidFill>
                  <a:srgbClr val="0000FF"/>
                </a:solidFill>
                <a:latin typeface="宋体" panose="02010600030101010101" pitchFamily="2" charset="-122"/>
                <a:ea typeface="宋体" panose="02010600030101010101" pitchFamily="2" charset="-122"/>
              </a:rPr>
              <a:t>了解</a:t>
            </a:r>
            <a:r>
              <a:rPr lang="zh-CN" altLang="en-US" sz="3200" b="1">
                <a:solidFill>
                  <a:srgbClr val="FF0000"/>
                </a:solidFill>
                <a:latin typeface="宋体" panose="02010600030101010101" pitchFamily="2" charset="-122"/>
                <a:ea typeface="宋体" panose="02010600030101010101" pitchFamily="2" charset="-122"/>
              </a:rPr>
              <a:t>九一八事变</a:t>
            </a:r>
            <a:r>
              <a:rPr lang="zh-CN" altLang="en-US" sz="3200" b="1">
                <a:solidFill>
                  <a:srgbClr val="0000FF"/>
                </a:solidFill>
                <a:latin typeface="宋体" panose="02010600030101010101" pitchFamily="2" charset="-122"/>
                <a:ea typeface="宋体" panose="02010600030101010101" pitchFamily="2" charset="-122"/>
              </a:rPr>
              <a:t>，理解其影响；了解</a:t>
            </a:r>
            <a:r>
              <a:rPr lang="zh-CN" altLang="en-US" sz="3200" b="1">
                <a:solidFill>
                  <a:srgbClr val="FF0000"/>
                </a:solidFill>
                <a:latin typeface="宋体" panose="02010600030101010101" pitchFamily="2" charset="-122"/>
                <a:ea typeface="宋体" panose="02010600030101010101" pitchFamily="2" charset="-122"/>
              </a:rPr>
              <a:t>西安事变</a:t>
            </a:r>
            <a:r>
              <a:rPr lang="zh-CN" altLang="en-US" sz="3200" b="1">
                <a:solidFill>
                  <a:srgbClr val="0000FF"/>
                </a:solidFill>
                <a:latin typeface="宋体" panose="02010600030101010101" pitchFamily="2" charset="-122"/>
                <a:ea typeface="宋体" panose="02010600030101010101" pitchFamily="2" charset="-122"/>
              </a:rPr>
              <a:t>，理解和平解决西安事变的历史意义。 </a:t>
            </a:r>
            <a:endParaRPr lang="en-US" altLang="zh-CN" sz="3200" b="1">
              <a:solidFill>
                <a:srgbClr val="0000FF"/>
              </a:solidFill>
              <a:latin typeface="宋体" panose="02010600030101010101" pitchFamily="2" charset="-122"/>
              <a:ea typeface="宋体" panose="02010600030101010101" pitchFamily="2" charset="-122"/>
            </a:endParaRPr>
          </a:p>
          <a:p>
            <a:pPr>
              <a:lnSpc>
                <a:spcPts val="4300"/>
              </a:lnSpc>
            </a:pPr>
            <a:r>
              <a:rPr lang="en-US" altLang="zh-CN" sz="3200" b="1">
                <a:solidFill>
                  <a:srgbClr val="0000FF"/>
                </a:solidFill>
                <a:latin typeface="宋体" panose="02010600030101010101" pitchFamily="2" charset="-122"/>
                <a:ea typeface="宋体" panose="02010600030101010101" pitchFamily="2" charset="-122"/>
              </a:rPr>
              <a:t>(2)</a:t>
            </a:r>
            <a:r>
              <a:rPr lang="zh-CN" altLang="en-US" sz="3200" b="1">
                <a:solidFill>
                  <a:srgbClr val="0000FF"/>
                </a:solidFill>
                <a:latin typeface="宋体" panose="02010600030101010101" pitchFamily="2" charset="-122"/>
                <a:ea typeface="宋体" panose="02010600030101010101" pitchFamily="2" charset="-122"/>
              </a:rPr>
              <a:t>了解</a:t>
            </a:r>
            <a:r>
              <a:rPr lang="zh-CN" altLang="en-US" sz="3200" b="1">
                <a:solidFill>
                  <a:srgbClr val="FF0000"/>
                </a:solidFill>
                <a:latin typeface="宋体" panose="02010600030101010101" pitchFamily="2" charset="-122"/>
                <a:ea typeface="宋体" panose="02010600030101010101" pitchFamily="2" charset="-122"/>
              </a:rPr>
              <a:t>七七事变</a:t>
            </a:r>
            <a:r>
              <a:rPr lang="zh-CN" altLang="en-US" sz="3200" b="1">
                <a:solidFill>
                  <a:srgbClr val="0000FF"/>
                </a:solidFill>
                <a:latin typeface="宋体" panose="02010600030101010101" pitchFamily="2" charset="-122"/>
                <a:ea typeface="宋体" panose="02010600030101010101" pitchFamily="2" charset="-122"/>
              </a:rPr>
              <a:t>，理解其影响；认识</a:t>
            </a:r>
            <a:r>
              <a:rPr lang="zh-CN" altLang="en-US" sz="3200" b="1">
                <a:solidFill>
                  <a:srgbClr val="FF0000"/>
                </a:solidFill>
                <a:latin typeface="宋体" panose="02010600030101010101" pitchFamily="2" charset="-122"/>
                <a:ea typeface="宋体" panose="02010600030101010101" pitchFamily="2" charset="-122"/>
              </a:rPr>
              <a:t>国共第二次合作</a:t>
            </a:r>
            <a:r>
              <a:rPr lang="zh-CN" altLang="en-US" sz="3200" b="1">
                <a:solidFill>
                  <a:srgbClr val="0000FF"/>
                </a:solidFill>
                <a:latin typeface="宋体" panose="02010600030101010101" pitchFamily="2" charset="-122"/>
                <a:ea typeface="宋体" panose="02010600030101010101" pitchFamily="2" charset="-122"/>
              </a:rPr>
              <a:t>实现的意义；</a:t>
            </a:r>
            <a:r>
              <a:rPr lang="zh-CN" altLang="en-US" sz="3200" b="1">
                <a:solidFill>
                  <a:srgbClr val="FF0000"/>
                </a:solidFill>
                <a:latin typeface="宋体" panose="02010600030101010101" pitchFamily="2" charset="-122"/>
                <a:ea typeface="宋体" panose="02010600030101010101" pitchFamily="2" charset="-122"/>
              </a:rPr>
              <a:t>了解南京大屠杀</a:t>
            </a:r>
            <a:r>
              <a:rPr lang="zh-CN" altLang="en-US" sz="3200" b="1">
                <a:solidFill>
                  <a:srgbClr val="0000FF"/>
                </a:solidFill>
                <a:latin typeface="宋体" panose="02010600030101010101" pitchFamily="2" charset="-122"/>
                <a:ea typeface="宋体" panose="02010600030101010101" pitchFamily="2" charset="-122"/>
              </a:rPr>
              <a:t>，认识日本军国主义凶恶残暴的侵略本质。</a:t>
            </a:r>
            <a:endParaRPr lang="en-US" altLang="zh-CN" sz="3200" b="1">
              <a:solidFill>
                <a:srgbClr val="0000FF"/>
              </a:solidFill>
              <a:latin typeface="宋体" panose="02010600030101010101" pitchFamily="2" charset="-122"/>
              <a:ea typeface="宋体" panose="02010600030101010101" pitchFamily="2" charset="-122"/>
            </a:endParaRPr>
          </a:p>
          <a:p>
            <a:pPr>
              <a:lnSpc>
                <a:spcPts val="4300"/>
              </a:lnSpc>
            </a:pPr>
            <a:r>
              <a:rPr lang="en-US" altLang="zh-CN" sz="3200" b="1">
                <a:solidFill>
                  <a:srgbClr val="0000FF"/>
                </a:solidFill>
                <a:latin typeface="宋体" panose="02010600030101010101" pitchFamily="2" charset="-122"/>
                <a:ea typeface="宋体" panose="02010600030101010101" pitchFamily="2" charset="-122"/>
              </a:rPr>
              <a:t>(3)</a:t>
            </a:r>
            <a:r>
              <a:rPr lang="zh-CN" altLang="en-US" sz="3200" b="1">
                <a:solidFill>
                  <a:srgbClr val="0000FF"/>
                </a:solidFill>
                <a:latin typeface="宋体" panose="02010600030101010101" pitchFamily="2" charset="-122"/>
                <a:ea typeface="宋体" panose="02010600030101010101" pitchFamily="2" charset="-122"/>
              </a:rPr>
              <a:t>列举</a:t>
            </a:r>
            <a:r>
              <a:rPr lang="zh-CN" altLang="en-US" sz="3200" b="1">
                <a:solidFill>
                  <a:srgbClr val="FF0000"/>
                </a:solidFill>
                <a:latin typeface="宋体" panose="02010600030101010101" pitchFamily="2" charset="-122"/>
                <a:ea typeface="宋体" panose="02010600030101010101" pitchFamily="2" charset="-122"/>
              </a:rPr>
              <a:t>正面战场</a:t>
            </a:r>
            <a:r>
              <a:rPr lang="zh-CN" altLang="en-US" sz="3200" b="1">
                <a:solidFill>
                  <a:srgbClr val="0000FF"/>
                </a:solidFill>
                <a:latin typeface="宋体" panose="02010600030101010101" pitchFamily="2" charset="-122"/>
                <a:ea typeface="宋体" panose="02010600030101010101" pitchFamily="2" charset="-122"/>
              </a:rPr>
              <a:t>和</a:t>
            </a:r>
            <a:r>
              <a:rPr lang="zh-CN" altLang="en-US" sz="3200" b="1">
                <a:solidFill>
                  <a:srgbClr val="FF0000"/>
                </a:solidFill>
                <a:latin typeface="宋体" panose="02010600030101010101" pitchFamily="2" charset="-122"/>
                <a:ea typeface="宋体" panose="02010600030101010101" pitchFamily="2" charset="-122"/>
              </a:rPr>
              <a:t>敌后战场</a:t>
            </a:r>
            <a:r>
              <a:rPr lang="zh-CN" altLang="en-US" sz="3200" b="1">
                <a:solidFill>
                  <a:srgbClr val="0000FF"/>
                </a:solidFill>
                <a:latin typeface="宋体" panose="02010600030101010101" pitchFamily="2" charset="-122"/>
                <a:ea typeface="宋体" panose="02010600030101010101" pitchFamily="2" charset="-122"/>
              </a:rPr>
              <a:t>的抗日史实，体会中国军民在抗日战争中英勇顽强、不怕牺牲的精神。</a:t>
            </a:r>
            <a:endParaRPr lang="en-US" altLang="zh-CN" sz="3200" b="1">
              <a:solidFill>
                <a:srgbClr val="0000FF"/>
              </a:solidFill>
              <a:latin typeface="宋体" panose="02010600030101010101" pitchFamily="2" charset="-122"/>
              <a:ea typeface="宋体" panose="02010600030101010101" pitchFamily="2" charset="-122"/>
            </a:endParaRPr>
          </a:p>
          <a:p>
            <a:pPr>
              <a:lnSpc>
                <a:spcPts val="4300"/>
              </a:lnSpc>
            </a:pPr>
            <a:r>
              <a:rPr lang="en-US" altLang="zh-CN" sz="3200" b="1">
                <a:solidFill>
                  <a:srgbClr val="0000FF"/>
                </a:solidFill>
                <a:latin typeface="宋体" panose="02010600030101010101" pitchFamily="2" charset="-122"/>
                <a:ea typeface="宋体" panose="02010600030101010101" pitchFamily="2" charset="-122"/>
              </a:rPr>
              <a:t>(4)</a:t>
            </a:r>
            <a:r>
              <a:rPr lang="zh-CN" altLang="en-US" sz="3200" b="1">
                <a:solidFill>
                  <a:srgbClr val="0000FF"/>
                </a:solidFill>
                <a:latin typeface="宋体" panose="02010600030101010101" pitchFamily="2" charset="-122"/>
                <a:ea typeface="宋体" panose="02010600030101010101" pitchFamily="2" charset="-122"/>
              </a:rPr>
              <a:t>了解</a:t>
            </a:r>
            <a:r>
              <a:rPr lang="zh-CN" altLang="en-US" sz="3200" b="1">
                <a:solidFill>
                  <a:srgbClr val="FF0000"/>
                </a:solidFill>
                <a:latin typeface="宋体" panose="02010600030101010101" pitchFamily="2" charset="-122"/>
                <a:ea typeface="宋体" panose="02010600030101010101" pitchFamily="2" charset="-122"/>
              </a:rPr>
              <a:t>中国共产党第七次全国代表大会</a:t>
            </a:r>
            <a:r>
              <a:rPr lang="zh-CN" altLang="en-US" sz="3200" b="1">
                <a:solidFill>
                  <a:srgbClr val="0000FF"/>
                </a:solidFill>
                <a:latin typeface="宋体" panose="02010600030101010101" pitchFamily="2" charset="-122"/>
                <a:ea typeface="宋体" panose="02010600030101010101" pitchFamily="2" charset="-122"/>
              </a:rPr>
              <a:t>；了解</a:t>
            </a:r>
            <a:r>
              <a:rPr lang="zh-CN" altLang="en-US" sz="3200" b="1">
                <a:solidFill>
                  <a:srgbClr val="FF0000"/>
                </a:solidFill>
                <a:latin typeface="宋体" panose="02010600030101010101" pitchFamily="2" charset="-122"/>
                <a:ea typeface="宋体" panose="02010600030101010101" pitchFamily="2" charset="-122"/>
              </a:rPr>
              <a:t>日本投降</a:t>
            </a:r>
            <a:r>
              <a:rPr lang="zh-CN" altLang="en-US" sz="3200" b="1">
                <a:solidFill>
                  <a:srgbClr val="0000FF"/>
                </a:solidFill>
                <a:latin typeface="宋体" panose="02010600030101010101" pitchFamily="2" charset="-122"/>
                <a:ea typeface="宋体" panose="02010600030101010101" pitchFamily="2" charset="-122"/>
              </a:rPr>
              <a:t>的史实；探讨</a:t>
            </a:r>
            <a:r>
              <a:rPr lang="zh-CN" altLang="en-US" sz="3200" b="1">
                <a:solidFill>
                  <a:srgbClr val="FF0000"/>
                </a:solidFill>
                <a:latin typeface="宋体" panose="02010600030101010101" pitchFamily="2" charset="-122"/>
                <a:ea typeface="宋体" panose="02010600030101010101" pitchFamily="2" charset="-122"/>
              </a:rPr>
              <a:t>抗日战争胜利的原因</a:t>
            </a:r>
            <a:r>
              <a:rPr lang="zh-CN" altLang="en-US" sz="3200" b="1">
                <a:solidFill>
                  <a:srgbClr val="0000FF"/>
                </a:solidFill>
                <a:latin typeface="宋体" panose="02010600030101010101" pitchFamily="2" charset="-122"/>
                <a:ea typeface="宋体" panose="02010600030101010101" pitchFamily="2" charset="-122"/>
              </a:rPr>
              <a:t>及</a:t>
            </a:r>
            <a:r>
              <a:rPr lang="zh-CN" altLang="en-US" sz="3200" b="1">
                <a:solidFill>
                  <a:srgbClr val="FF0000"/>
                </a:solidFill>
                <a:latin typeface="宋体" panose="02010600030101010101" pitchFamily="2" charset="-122"/>
                <a:ea typeface="宋体" panose="02010600030101010101" pitchFamily="2" charset="-122"/>
              </a:rPr>
              <a:t>历史意义</a:t>
            </a:r>
            <a:r>
              <a:rPr lang="zh-CN" altLang="en-US" sz="3200" b="1">
                <a:solidFill>
                  <a:srgbClr val="0000FF"/>
                </a:solidFill>
                <a:latin typeface="宋体" panose="02010600030101010101" pitchFamily="2" charset="-122"/>
                <a:ea typeface="宋体" panose="02010600030101010101" pitchFamily="2" charset="-122"/>
              </a:rPr>
              <a:t>。</a:t>
            </a:r>
            <a:endParaRPr lang="en-US" altLang="zh-CN" sz="3200" b="1">
              <a:solidFill>
                <a:srgbClr val="0000FF"/>
              </a:solidFill>
              <a:latin typeface="宋体" panose="02010600030101010101" pitchFamily="2" charset="-122"/>
              <a:ea typeface="宋体" panose="02010600030101010101"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442451" y="128270"/>
            <a:ext cx="317582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5.【</a:t>
            </a:r>
            <a:r>
              <a:rPr kumimoji="0" lang="zh-CN" altLang="en-US"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知识梳理</a:t>
            </a:r>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a:t>
            </a:r>
            <a:endParaRPr lang="zh-CN" altLang="en-US"/>
          </a:p>
        </p:txBody>
      </p:sp>
      <p:sp>
        <p:nvSpPr>
          <p:cNvPr id="3" name="文本框 2" title=""/>
          <p:cNvSpPr txBox="1"/>
          <p:nvPr>
            <p:custDataLst>
              <p:tags r:id="rId4"/>
            </p:custDataLst>
          </p:nvPr>
        </p:nvSpPr>
        <p:spPr>
          <a:xfrm>
            <a:off x="3939234" y="128270"/>
            <a:ext cx="4310031" cy="584775"/>
          </a:xfrm>
          <a:prstGeom prst="rect">
            <a:avLst/>
          </a:prstGeom>
        </p:spPr>
        <p:style>
          <a:lnRef idx="2">
            <a:schemeClr val="dk1"/>
          </a:lnRef>
          <a:fillRef idx="1">
            <a:schemeClr val="lt1"/>
          </a:fillRef>
          <a:effectRef idx="0">
            <a:schemeClr val="dk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l">
              <a:buClrTx/>
              <a:buSzTx/>
              <a:buFontTx/>
            </a:pP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知识点</a:t>
            </a:r>
            <a:r>
              <a:rPr lang="en-US" altLang="zh-CN"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1</a:t>
            </a: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：九一八事变</a:t>
            </a:r>
            <a:endPar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5" name="文本框 10" title=""/>
          <p:cNvSpPr/>
          <p:nvPr>
            <p:custDataLst>
              <p:tags r:id="rId5"/>
            </p:custDataLst>
          </p:nvPr>
        </p:nvSpPr>
        <p:spPr>
          <a:xfrm>
            <a:off x="1873239" y="988818"/>
            <a:ext cx="9448483" cy="1344540"/>
          </a:xfrm>
          <a:prstGeom prst="roundRect">
            <a:avLst>
              <a:gd name="adj" fmla="val 2853"/>
            </a:avLst>
          </a:prstGeom>
          <a:solidFill>
            <a:schemeClr val="bg1"/>
          </a:solidFill>
          <a:ln w="38100" cap="flat" cmpd="sng">
            <a:solidFill>
              <a:srgbClr val="00B050"/>
            </a:solidFill>
            <a:prstDash val="solid"/>
            <a:round/>
            <a:headEnd type="none" w="med" len="med"/>
            <a:tailEnd type="none" w="med" len="med"/>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3200"/>
              </a:lnSpc>
              <a:spcBef>
                <a:spcPct val="20000"/>
              </a:spcBef>
              <a:buClrTx/>
              <a:buSzTx/>
              <a:buFontTx/>
            </a:pPr>
            <a:r>
              <a:rPr lang="zh-CN" altLang="en-US" sz="2800" b="1">
                <a:ln>
                  <a:noFill/>
                </a:ln>
                <a:solidFill>
                  <a:srgbClr val="000000"/>
                </a:solidFill>
                <a:effectLst/>
                <a:latin typeface="楷体" panose="02010609060101010101" pitchFamily="49" charset="-122"/>
                <a:ea typeface="楷体" panose="02010609060101010101" pitchFamily="49" charset="-122"/>
                <a:cs typeface="微软雅黑" panose="020b0503020204020204" pitchFamily="34" charset="-122"/>
                <a:sym typeface="+mn-ea"/>
              </a:rPr>
              <a:t>①历史原因：</a:t>
            </a:r>
            <a:r>
              <a:rPr lang="zh-CN" altLang="en-US" sz="2800" b="1">
                <a:ln>
                  <a:noFill/>
                </a:ln>
                <a:solidFill>
                  <a:srgbClr val="0601ED"/>
                </a:solidFill>
                <a:effectLst/>
                <a:latin typeface="楷体" panose="02010609060101010101" pitchFamily="49" charset="-122"/>
                <a:ea typeface="楷体" panose="02010609060101010101" pitchFamily="49" charset="-122"/>
                <a:cs typeface="微软雅黑" panose="020b0503020204020204" pitchFamily="34" charset="-122"/>
                <a:sym typeface="+mn-ea"/>
              </a:rPr>
              <a:t>大陆政策</a:t>
            </a:r>
            <a:r>
              <a:rPr lang="zh-CN" altLang="en-US" sz="2800" b="1">
                <a:ln>
                  <a:noFill/>
                </a:ln>
                <a:solidFill>
                  <a:srgbClr val="000000"/>
                </a:solidFill>
                <a:effectLst/>
                <a:latin typeface="楷体" panose="02010609060101010101" pitchFamily="49" charset="-122"/>
                <a:ea typeface="楷体" panose="02010609060101010101" pitchFamily="49" charset="-122"/>
                <a:cs typeface="微软雅黑" panose="020b0503020204020204" pitchFamily="34" charset="-122"/>
                <a:sym typeface="+mn-ea"/>
              </a:rPr>
              <a:t>，</a:t>
            </a:r>
            <a:r>
              <a:rPr lang="zh-CN" altLang="en-US" sz="2800" b="1" u="sng">
                <a:ln>
                  <a:noFill/>
                </a:ln>
                <a:solidFill>
                  <a:srgbClr val="000000"/>
                </a:solidFill>
                <a:effectLst/>
                <a:latin typeface="楷体" panose="02010609060101010101" pitchFamily="49" charset="-122"/>
                <a:ea typeface="楷体" panose="02010609060101010101" pitchFamily="49" charset="-122"/>
                <a:cs typeface="微软雅黑" panose="020b0503020204020204" pitchFamily="34" charset="-122"/>
                <a:sym typeface="+mn-ea"/>
              </a:rPr>
              <a:t>蓄谋已久</a:t>
            </a:r>
            <a:r>
              <a:rPr lang="zh-CN" altLang="en-US" sz="2800" b="1">
                <a:ln>
                  <a:noFill/>
                </a:ln>
                <a:solidFill>
                  <a:srgbClr val="000000"/>
                </a:solidFill>
                <a:effectLst/>
                <a:latin typeface="楷体" panose="02010609060101010101" pitchFamily="49" charset="-122"/>
                <a:ea typeface="楷体" panose="02010609060101010101" pitchFamily="49" charset="-122"/>
                <a:cs typeface="微软雅黑" panose="020b0503020204020204" pitchFamily="34" charset="-122"/>
                <a:sym typeface="+mn-ea"/>
              </a:rPr>
              <a:t>； ②根本原因：日本为摆脱</a:t>
            </a:r>
            <a:r>
              <a:rPr lang="en-US" altLang="zh-CN" sz="2800" b="1">
                <a:ln>
                  <a:noFill/>
                </a:ln>
                <a:solidFill>
                  <a:srgbClr val="000000"/>
                </a:solidFill>
                <a:effectLst/>
                <a:latin typeface="楷体" panose="02010609060101010101" pitchFamily="49" charset="-122"/>
                <a:ea typeface="楷体" panose="02010609060101010101" pitchFamily="49" charset="-122"/>
                <a:cs typeface="微软雅黑" panose="020b0503020204020204" pitchFamily="34" charset="-122"/>
                <a:sym typeface="+mn-ea"/>
              </a:rPr>
              <a:t>_____________</a:t>
            </a:r>
            <a:r>
              <a:rPr lang="zh-CN" altLang="en-US" sz="2800" b="1">
                <a:ln>
                  <a:noFill/>
                </a:ln>
                <a:solidFill>
                  <a:srgbClr val="000000"/>
                </a:solidFill>
                <a:effectLst/>
                <a:latin typeface="楷体" panose="02010609060101010101" pitchFamily="49" charset="-122"/>
                <a:ea typeface="楷体" panose="02010609060101010101" pitchFamily="49" charset="-122"/>
                <a:cs typeface="微软雅黑" panose="020b0503020204020204" pitchFamily="34" charset="-122"/>
                <a:sym typeface="+mn-ea"/>
              </a:rPr>
              <a:t>；③有利时机：国共内战对峙；④国际因素：列强推行纵容侵略的</a:t>
            </a:r>
            <a:r>
              <a:rPr lang="en-US" altLang="zh-CN" sz="2800" b="1">
                <a:ln>
                  <a:noFill/>
                </a:ln>
                <a:solidFill>
                  <a:srgbClr val="000000"/>
                </a:solidFill>
                <a:effectLst/>
                <a:latin typeface="楷体" panose="02010609060101010101" pitchFamily="49" charset="-122"/>
                <a:ea typeface="楷体" panose="02010609060101010101" pitchFamily="49" charset="-122"/>
                <a:cs typeface="微软雅黑" panose="020b0503020204020204" pitchFamily="34" charset="-122"/>
                <a:sym typeface="+mn-ea"/>
              </a:rPr>
              <a:t>__________</a:t>
            </a:r>
            <a:r>
              <a:rPr lang="zh-CN" altLang="en-US" sz="2800" b="1">
                <a:ln>
                  <a:noFill/>
                </a:ln>
                <a:solidFill>
                  <a:srgbClr val="000000"/>
                </a:solidFill>
                <a:effectLst/>
                <a:latin typeface="楷体" panose="02010609060101010101" pitchFamily="49" charset="-122"/>
                <a:ea typeface="楷体" panose="02010609060101010101" pitchFamily="49" charset="-122"/>
                <a:cs typeface="微软雅黑" panose="020b0503020204020204" pitchFamily="34" charset="-122"/>
                <a:sym typeface="+mn-ea"/>
              </a:rPr>
              <a:t>。</a:t>
            </a:r>
            <a:endParaRPr lang="zh-CN" altLang="en-US" sz="2800" b="1">
              <a:ln>
                <a:noFill/>
              </a:ln>
              <a:solidFill>
                <a:srgbClr val="000000"/>
              </a:solidFill>
              <a:effectLst/>
              <a:latin typeface="楷体" panose="02010609060101010101" pitchFamily="49" charset="-122"/>
              <a:ea typeface="楷体" panose="02010609060101010101" pitchFamily="49" charset="-122"/>
              <a:cs typeface="微软雅黑" panose="020b0503020204020204" pitchFamily="34" charset="-122"/>
              <a:sym typeface="+mn-ea"/>
            </a:endParaRPr>
          </a:p>
        </p:txBody>
      </p:sp>
      <p:sp>
        <p:nvSpPr>
          <p:cNvPr id="6" name="文本框 5" title=""/>
          <p:cNvSpPr txBox="1"/>
          <p:nvPr>
            <p:custDataLst>
              <p:tags r:id="rId6"/>
            </p:custDataLst>
          </p:nvPr>
        </p:nvSpPr>
        <p:spPr>
          <a:xfrm>
            <a:off x="637212" y="1357753"/>
            <a:ext cx="1005403" cy="58477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黑体" panose="02010609060101010101" pitchFamily="49" charset="-122"/>
                <a:ea typeface="黑体" panose="02010609060101010101" pitchFamily="49" charset="-122"/>
              </a:rPr>
              <a:t>背景</a:t>
            </a:r>
            <a:endParaRPr lang="zh-CN" altLang="en-US" sz="3200" b="1">
              <a:solidFill>
                <a:srgbClr val="00B050"/>
              </a:solidFill>
              <a:latin typeface="黑体" panose="02010609060101010101" pitchFamily="49" charset="-122"/>
              <a:ea typeface="黑体" panose="02010609060101010101" pitchFamily="49" charset="-122"/>
            </a:endParaRPr>
          </a:p>
        </p:txBody>
      </p:sp>
      <p:sp>
        <p:nvSpPr>
          <p:cNvPr id="7" name="文本框 6" title=""/>
          <p:cNvSpPr txBox="1"/>
          <p:nvPr>
            <p:custDataLst>
              <p:tags r:id="rId7"/>
            </p:custDataLst>
          </p:nvPr>
        </p:nvSpPr>
        <p:spPr>
          <a:xfrm>
            <a:off x="2823414" y="1367073"/>
            <a:ext cx="1960880" cy="52197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微软雅黑" panose="020b0503020204020204" pitchFamily="34" charset="-122"/>
                <a:cs typeface="宋体" panose="02010600030101010101" pitchFamily="2" charset="-122"/>
                <a:sym typeface="+mn-ea"/>
              </a:rPr>
              <a:t>经济大危机</a:t>
            </a:r>
            <a:endParaRPr lang="zh-CN" altLang="en-US" sz="2800" b="1">
              <a:solidFill>
                <a:srgbClr val="FF0000"/>
              </a:solidFill>
              <a:latin typeface="微软雅黑" panose="020b0503020204020204" pitchFamily="34" charset="-122"/>
              <a:cs typeface="宋体" panose="02010600030101010101" pitchFamily="2" charset="-122"/>
              <a:sym typeface="+mn-ea"/>
            </a:endParaRPr>
          </a:p>
        </p:txBody>
      </p:sp>
      <p:sp>
        <p:nvSpPr>
          <p:cNvPr id="8" name="文本框 7" title=""/>
          <p:cNvSpPr txBox="1"/>
          <p:nvPr>
            <p:custDataLst>
              <p:tags r:id="rId8"/>
            </p:custDataLst>
          </p:nvPr>
        </p:nvSpPr>
        <p:spPr>
          <a:xfrm>
            <a:off x="6447728" y="1758295"/>
            <a:ext cx="1605280" cy="52197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微软雅黑" panose="020b0503020204020204" pitchFamily="34" charset="-122"/>
                <a:cs typeface="宋体" panose="02010600030101010101" pitchFamily="2" charset="-122"/>
                <a:sym typeface="+mn-ea"/>
              </a:rPr>
              <a:t>绥靖政策</a:t>
            </a:r>
            <a:endParaRPr lang="zh-CN" altLang="en-US" sz="2800" b="1">
              <a:solidFill>
                <a:srgbClr val="FF0000"/>
              </a:solidFill>
              <a:latin typeface="微软雅黑" panose="020b0503020204020204" pitchFamily="34" charset="-122"/>
              <a:cs typeface="宋体" panose="02010600030101010101" pitchFamily="2" charset="-122"/>
              <a:sym typeface="+mn-ea"/>
            </a:endParaRPr>
          </a:p>
        </p:txBody>
      </p:sp>
      <p:graphicFrame>
        <p:nvGraphicFramePr>
          <p:cNvPr id="9" name="表格 8" title=""/>
          <p:cNvGraphicFramePr>
            <a:graphicFrameLocks noGrp="1"/>
          </p:cNvGraphicFramePr>
          <p:nvPr>
            <p:custDataLst>
              <p:tags r:id="rId9"/>
            </p:custDataLst>
          </p:nvPr>
        </p:nvGraphicFramePr>
        <p:xfrm>
          <a:off x="640387" y="2707128"/>
          <a:ext cx="10681336" cy="3224530"/>
        </p:xfrm>
        <a:graphic>
          <a:graphicData uri="http://schemas.openxmlformats.org/drawingml/2006/table">
            <a:tbl>
              <a:tblPr firstRow="1" bandRow="1">
                <a:effectLst/>
                <a:tableStyleId>{5940675A-B579-460E-94D1-54222C63F5DA}</a:tableStyleId>
              </a:tblPr>
              <a:tblGrid>
                <a:gridCol w="735175"/>
                <a:gridCol w="1300833"/>
                <a:gridCol w="4632235"/>
                <a:gridCol w="1890061"/>
                <a:gridCol w="2123032"/>
              </a:tblGrid>
              <a:tr h="510540">
                <a:tc rowSpan="3">
                  <a:txBody>
                    <a:bodyPr vert="horz" wrap="square"/>
                    <a:lstStyle/>
                    <a:p>
                      <a:pPr indent="0" algn="ctr" fontAlgn="auto">
                        <a:lnSpc>
                          <a:spcPct val="100000"/>
                        </a:lnSpc>
                        <a:buNone/>
                      </a:pPr>
                      <a:r>
                        <a:rPr lang="en-US" altLang="en-US" sz="2800" b="1">
                          <a:solidFill>
                            <a:srgbClr val="0601ED"/>
                          </a:solidFill>
                          <a:latin typeface="微软雅黑" panose="020b0503020204020204" pitchFamily="34" charset="-122"/>
                          <a:ea typeface="微软雅黑" panose="020b0503020204020204" pitchFamily="34" charset="-122"/>
                          <a:cs typeface="宋体" panose="02010600030101010101" pitchFamily="2" charset="-122"/>
                        </a:rPr>
                        <a:t>九一八事变</a:t>
                      </a:r>
                      <a:endParaRPr lang="en-US" altLang="en-US" sz="2800" b="1">
                        <a:solidFill>
                          <a:srgbClr val="0601ED"/>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ctr" fontAlgn="auto">
                        <a:lnSpc>
                          <a:spcPct val="100000"/>
                        </a:lnSpc>
                        <a:buNone/>
                      </a:pPr>
                      <a:r>
                        <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时间</a:t>
                      </a: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l" fontAlgn="auto">
                        <a:lnSpc>
                          <a:spcPct val="100000"/>
                        </a:lnSpc>
                        <a:buNone/>
                      </a:pPr>
                      <a:endParaRPr lang="en-US"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fontAlgn="auto">
                        <a:lnSpc>
                          <a:spcPct val="100000"/>
                        </a:lnSpc>
                        <a:buNone/>
                      </a:pPr>
                      <a:r>
                        <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地点</a:t>
                      </a: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226820">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9D18E"/>
                    </a:solidFill>
                  </a:tcPr>
                </a:tc>
                <a:tc>
                  <a:txBody>
                    <a:bodyPr vert="horz" wrap="square"/>
                    <a:lstStyle/>
                    <a:p>
                      <a:pPr indent="0" algn="ctr" fontAlgn="auto">
                        <a:lnSpc>
                          <a:spcPct val="100000"/>
                        </a:lnSpc>
                        <a:buNone/>
                      </a:pPr>
                      <a:r>
                        <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经过</a:t>
                      </a: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gridSpan="3">
                  <a:txBody>
                    <a:bodyPr vert="horz" wrap="square"/>
                    <a:lstStyle/>
                    <a:p>
                      <a:pPr indent="0" algn="l" fontAlgn="auto">
                        <a:lnSpc>
                          <a:spcPct val="100000"/>
                        </a:lnSpc>
                        <a:buNone/>
                      </a:pPr>
                      <a:endParaRPr lang="en-US"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fontAlgn="auto">
                        <a:lnSpc>
                          <a:spcPct val="100000"/>
                        </a:lnSpc>
                        <a:buNone/>
                      </a:pPr>
                      <a:endParaRPr lang="en-US"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fontAlgn="auto">
                        <a:lnSpc>
                          <a:spcPct val="100000"/>
                        </a:lnSpc>
                        <a:buNone/>
                      </a:pPr>
                      <a:endParaRPr lang="en-US"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fontAlgn="auto">
                        <a:lnSpc>
                          <a:spcPct val="100000"/>
                        </a:lnSpc>
                        <a:buNone/>
                      </a:pPr>
                      <a:endParaRPr lang="en-US"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fontAlgn="auto">
                        <a:lnSpc>
                          <a:spcPct val="100000"/>
                        </a:lnSpc>
                        <a:buNone/>
                      </a:pPr>
                      <a:endParaRPr lang="en-US"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80390">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9D18E"/>
                    </a:solidFill>
                  </a:tcPr>
                </a:tc>
                <a:tc>
                  <a:txBody>
                    <a:bodyPr vert="horz" wrap="square"/>
                    <a:lstStyle/>
                    <a:p>
                      <a:pPr indent="0" algn="ctr" fontAlgn="auto">
                        <a:lnSpc>
                          <a:spcPct val="100000"/>
                        </a:lnSpc>
                        <a:buNone/>
                      </a:pPr>
                      <a:r>
                        <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结果</a:t>
                      </a:r>
                      <a:endPar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gridSpan="3">
                  <a:txBody>
                    <a:bodyPr vert="horz" wrap="square"/>
                    <a:lstStyle/>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10" name="文本框 9" title=""/>
          <p:cNvSpPr txBox="1"/>
          <p:nvPr>
            <p:custDataLst>
              <p:tags r:id="rId10"/>
            </p:custDataLst>
          </p:nvPr>
        </p:nvSpPr>
        <p:spPr>
          <a:xfrm>
            <a:off x="3044815" y="2741201"/>
            <a:ext cx="2783205" cy="52197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en-US" altLang="en-US" sz="2800" b="1">
                <a:solidFill>
                  <a:srgbClr val="FF0000"/>
                </a:solidFill>
                <a:latin typeface="微软雅黑" panose="020b0503020204020204" pitchFamily="34" charset="-122"/>
                <a:cs typeface="微软雅黑" panose="020b0503020204020204" pitchFamily="34" charset="-122"/>
                <a:sym typeface="+mn-ea"/>
              </a:rPr>
              <a:t>1931年9月18日</a:t>
            </a:r>
            <a:endParaRPr lang="zh-CN" altLang="en-US"/>
          </a:p>
        </p:txBody>
      </p:sp>
      <p:sp>
        <p:nvSpPr>
          <p:cNvPr id="11" name="文本框 10" title=""/>
          <p:cNvSpPr txBox="1"/>
          <p:nvPr>
            <p:custDataLst>
              <p:tags r:id="rId11"/>
            </p:custDataLst>
          </p:nvPr>
        </p:nvSpPr>
        <p:spPr>
          <a:xfrm>
            <a:off x="9640570" y="2646997"/>
            <a:ext cx="906017" cy="52322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en-US" altLang="en-US" sz="2800" b="1" err="1">
                <a:solidFill>
                  <a:srgbClr val="C00000"/>
                </a:solidFill>
                <a:highlight>
                  <a:srgbClr val="FFFF00"/>
                </a:highlight>
                <a:latin typeface="黑体" panose="02010609060101010101" pitchFamily="49" charset="-122"/>
                <a:ea typeface="黑体" panose="02010609060101010101" pitchFamily="49" charset="-122"/>
                <a:cs typeface="宋体" panose="02010600030101010101" pitchFamily="2" charset="-122"/>
                <a:sym typeface="+mn-ea"/>
              </a:rPr>
              <a:t>沈阳</a:t>
            </a:r>
            <a:endParaRPr lang="zh-CN" altLang="en-US" b="1">
              <a:solidFill>
                <a:srgbClr val="C00000"/>
              </a:solidFill>
              <a:highlight>
                <a:srgbClr val="FFFF00"/>
              </a:highlight>
              <a:latin typeface="黑体" panose="02010609060101010101" pitchFamily="49" charset="-122"/>
              <a:ea typeface="黑体" panose="02010609060101010101" pitchFamily="49" charset="-122"/>
            </a:endParaRPr>
          </a:p>
        </p:txBody>
      </p:sp>
      <p:sp>
        <p:nvSpPr>
          <p:cNvPr id="17" name="文本框 16" title=""/>
          <p:cNvSpPr txBox="1"/>
          <p:nvPr>
            <p:custDataLst>
              <p:tags r:id="rId12"/>
            </p:custDataLst>
          </p:nvPr>
        </p:nvSpPr>
        <p:spPr>
          <a:xfrm>
            <a:off x="2823414" y="3333185"/>
            <a:ext cx="8320118" cy="181588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1931年9月18日夜，</a:t>
            </a:r>
            <a:r>
              <a:rPr lang="en-US" altLang="en-US" sz="2800" b="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rPr>
              <a:t>日本关东军</a:t>
            </a:r>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炸毁</a:t>
            </a:r>
            <a:r>
              <a:rPr lang="en-US" altLang="en-US" sz="2800" b="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沈阳北郊</a:t>
            </a:r>
            <a:r>
              <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柳条湖</a:t>
            </a:r>
            <a:r>
              <a:rPr lang="en-US" altLang="en-US" sz="2800" b="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附近南满铁路</a:t>
            </a:r>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的一段路轨，并袭击中国东北军驻地北大营，炮轰沈阳城。第二天，日军占领沈阳。这就是震惊中外的</a:t>
            </a:r>
            <a:r>
              <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“九一八事变”</a:t>
            </a:r>
            <a:endParaRPr lang="zh-CN" altLang="en-US">
              <a:latin typeface="楷体" panose="02010609060101010101" pitchFamily="49" charset="-122"/>
              <a:ea typeface="楷体" panose="02010609060101010101" pitchFamily="49" charset="-122"/>
            </a:endParaRPr>
          </a:p>
        </p:txBody>
      </p:sp>
      <p:sp>
        <p:nvSpPr>
          <p:cNvPr id="18" name="文本框 17" title=""/>
          <p:cNvSpPr txBox="1"/>
          <p:nvPr>
            <p:custDataLst>
              <p:tags r:id="rId13"/>
            </p:custDataLst>
          </p:nvPr>
        </p:nvSpPr>
        <p:spPr>
          <a:xfrm>
            <a:off x="3044815" y="5378450"/>
            <a:ext cx="5872480" cy="52197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ysClr val="windowText" lastClr="000000"/>
                </a:solidFill>
                <a:latin typeface="微软雅黑" panose="020b0503020204020204" pitchFamily="34" charset="-122"/>
                <a:cs typeface="微软雅黑" panose="020b0503020204020204" pitchFamily="34" charset="-122"/>
                <a:sym typeface="+mn-ea"/>
              </a:rPr>
              <a:t>蒋介石采取</a:t>
            </a:r>
            <a:r>
              <a:rPr lang="zh-CN" altLang="en-US" sz="2800" b="1">
                <a:solidFill>
                  <a:srgbClr val="FF0000"/>
                </a:solidFill>
                <a:latin typeface="微软雅黑" panose="020b0503020204020204" pitchFamily="34" charset="-122"/>
                <a:cs typeface="微软雅黑" panose="020b0503020204020204" pitchFamily="34" charset="-122"/>
                <a:sym typeface="+mn-ea"/>
              </a:rPr>
              <a:t>不抵抗政策</a:t>
            </a:r>
            <a:r>
              <a:rPr lang="en-US" altLang="en-US" sz="2800" b="1">
                <a:solidFill>
                  <a:sysClr val="windowText" lastClr="000000"/>
                </a:solidFill>
                <a:latin typeface="微软雅黑" panose="020b0503020204020204" pitchFamily="34" charset="-122"/>
                <a:cs typeface="微软雅黑" panose="020b0503020204020204" pitchFamily="34" charset="-122"/>
                <a:sym typeface="+mn-ea"/>
              </a:rPr>
              <a:t>，</a:t>
            </a:r>
            <a:r>
              <a:rPr lang="en-US" altLang="en-US" sz="2800" b="1">
                <a:solidFill>
                  <a:srgbClr val="0601ED"/>
                </a:solidFill>
                <a:latin typeface="微软雅黑" panose="020b0503020204020204" pitchFamily="34" charset="-122"/>
                <a:cs typeface="微软雅黑" panose="020b0503020204020204" pitchFamily="34" charset="-122"/>
                <a:sym typeface="+mn-ea"/>
              </a:rPr>
              <a:t>东</a:t>
            </a:r>
            <a:r>
              <a:rPr lang="zh-CN" altLang="en-US" sz="2800" b="1">
                <a:solidFill>
                  <a:srgbClr val="0601ED"/>
                </a:solidFill>
                <a:latin typeface="微软雅黑" panose="020b0503020204020204" pitchFamily="34" charset="-122"/>
                <a:cs typeface="微软雅黑" panose="020b0503020204020204" pitchFamily="34" charset="-122"/>
                <a:sym typeface="+mn-ea"/>
              </a:rPr>
              <a:t>三省沦陷</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left)">
                                      <p:cBhvr>
                                        <p:cTn id="22" dur="500"/>
                                        <p:tgtEl>
                                          <p:spTgt spid="8"/>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22" presetClass="entr" presetSubtype="8" dur="50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left)">
                                      <p:cBhvr>
                                        <p:cTn id="27" dur="500"/>
                                        <p:tgtEl>
                                          <p:spTgt spid="9"/>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ipe(left)">
                                      <p:cBhvr>
                                        <p:cTn id="32" dur="500"/>
                                        <p:tgtEl>
                                          <p:spTgt spid="10"/>
                                        </p:tgtEl>
                                      </p:cBhvr>
                                    </p:animEffect>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22" presetClass="entr" presetSubtype="8" dur="50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wipe(left)">
                                      <p:cBhvr>
                                        <p:cTn id="37" dur="500"/>
                                        <p:tgtEl>
                                          <p:spTgt spid="11"/>
                                        </p:tgtEl>
                                      </p:cBhvr>
                                    </p:animEffect>
                                  </p:childTnLst>
                                </p:cTn>
                              </p:par>
                            </p:childTnLst>
                          </p:cTn>
                        </p:par>
                      </p:childTnLst>
                    </p:cTn>
                  </p:par>
                  <p:par>
                    <p:cTn id="38" fill="hold" nodeType="clickPar">
                      <p:stCondLst>
                        <p:cond delay="indefinite"/>
                        <p:cond evt="onBegin" delay="0">
                          <p:tn val="37"/>
                        </p:cond>
                      </p:stCondLst>
                      <p:childTnLst>
                        <p:par>
                          <p:cTn id="39" fill="hold">
                            <p:stCondLst>
                              <p:cond delay="0"/>
                            </p:stCondLst>
                            <p:childTnLst>
                              <p:par>
                                <p:cTn id="40" presetID="22" presetClass="entr" presetSubtype="1" dur="500" fill="hold" grpId="0"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wipe(up)">
                                      <p:cBhvr>
                                        <p:cTn id="42" dur="500"/>
                                        <p:tgtEl>
                                          <p:spTgt spid="17"/>
                                        </p:tgtEl>
                                      </p:cBhvr>
                                    </p:animEffect>
                                  </p:childTnLst>
                                </p:cTn>
                              </p:par>
                            </p:childTnLst>
                          </p:cTn>
                        </p:par>
                      </p:childTnLst>
                    </p:cTn>
                  </p:par>
                  <p:par>
                    <p:cTn id="43" fill="hold" nodeType="clickPar">
                      <p:stCondLst>
                        <p:cond delay="indefinite"/>
                        <p:cond evt="onBegin" delay="0">
                          <p:tn val="42"/>
                        </p:cond>
                      </p:stCondLst>
                      <p:childTnLst>
                        <p:par>
                          <p:cTn id="44" fill="hold">
                            <p:stCondLst>
                              <p:cond delay="0"/>
                            </p:stCondLst>
                            <p:childTnLst>
                              <p:par>
                                <p:cTn id="45" presetID="22" presetClass="entr" presetSubtype="8" dur="50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wipe(left)">
                                      <p:cBhvr>
                                        <p:cTn id="4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0" grpId="0"/>
      <p:bldP spid="11" grpId="0"/>
      <p:bldP spid="17" grpId="0"/>
      <p:bldP spid="18"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442451" y="128270"/>
            <a:ext cx="317582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5.【</a:t>
            </a:r>
            <a:r>
              <a:rPr kumimoji="0" lang="zh-CN" altLang="en-US"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知识梳理</a:t>
            </a:r>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a:t>
            </a:r>
            <a:endParaRPr lang="zh-CN" altLang="en-US"/>
          </a:p>
        </p:txBody>
      </p:sp>
      <p:sp>
        <p:nvSpPr>
          <p:cNvPr id="3" name="文本框 2" title=""/>
          <p:cNvSpPr txBox="1"/>
          <p:nvPr>
            <p:custDataLst>
              <p:tags r:id="rId4"/>
            </p:custDataLst>
          </p:nvPr>
        </p:nvSpPr>
        <p:spPr>
          <a:xfrm>
            <a:off x="3939234" y="128270"/>
            <a:ext cx="4310031" cy="584775"/>
          </a:xfrm>
          <a:prstGeom prst="rect">
            <a:avLst/>
          </a:prstGeom>
        </p:spPr>
        <p:style>
          <a:lnRef idx="2">
            <a:schemeClr val="dk1"/>
          </a:lnRef>
          <a:fillRef idx="1">
            <a:schemeClr val="lt1"/>
          </a:fillRef>
          <a:effectRef idx="0">
            <a:schemeClr val="dk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l">
              <a:buClrTx/>
              <a:buSzTx/>
              <a:buFontTx/>
            </a:pP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知识点</a:t>
            </a:r>
            <a:r>
              <a:rPr lang="en-US" altLang="zh-CN"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1</a:t>
            </a: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：九一八事变</a:t>
            </a:r>
            <a:endPar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4" name="矩形 3" title=""/>
          <p:cNvSpPr/>
          <p:nvPr>
            <p:custDataLst>
              <p:tags r:id="rId5"/>
            </p:custDataLst>
          </p:nvPr>
        </p:nvSpPr>
        <p:spPr>
          <a:xfrm>
            <a:off x="2321407" y="1133851"/>
            <a:ext cx="9266903" cy="2246769"/>
          </a:xfrm>
          <a:prstGeom prst="rect">
            <a:avLst/>
          </a:prstGeom>
          <a:solidFill>
            <a:schemeClr val="bg1"/>
          </a:solidFill>
          <a:ln w="12700">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仿宋" panose="02010609060101010101" pitchFamily="49" charset="-122"/>
                <a:ea typeface="仿宋" panose="02010609060101010101" pitchFamily="49" charset="-122"/>
              </a:rPr>
              <a:t>    我认为日本利用军事行动向我们</a:t>
            </a:r>
            <a:r>
              <a:rPr lang="zh-CN" altLang="en-US" sz="2800" b="1">
                <a:solidFill>
                  <a:srgbClr val="FF0000"/>
                </a:solidFill>
                <a:latin typeface="仿宋" panose="02010609060101010101" pitchFamily="49" charset="-122"/>
                <a:ea typeface="仿宋" panose="02010609060101010101" pitchFamily="49" charset="-122"/>
              </a:rPr>
              <a:t>挑衅</a:t>
            </a:r>
            <a:r>
              <a:rPr lang="zh-CN" altLang="en-US" sz="2800" b="1">
                <a:latin typeface="仿宋" panose="02010609060101010101" pitchFamily="49" charset="-122"/>
                <a:ea typeface="仿宋" panose="02010609060101010101" pitchFamily="49" charset="-122"/>
              </a:rPr>
              <a:t>，所以我下了</a:t>
            </a:r>
            <a:r>
              <a:rPr lang="zh-CN" altLang="en-US" sz="2800" b="1">
                <a:solidFill>
                  <a:srgbClr val="FF0000"/>
                </a:solidFill>
                <a:latin typeface="仿宋" panose="02010609060101010101" pitchFamily="49" charset="-122"/>
                <a:ea typeface="仿宋" panose="02010609060101010101" pitchFamily="49" charset="-122"/>
              </a:rPr>
              <a:t>不抵抗</a:t>
            </a:r>
            <a:r>
              <a:rPr lang="zh-CN" altLang="en-US" sz="2800" b="1">
                <a:latin typeface="仿宋" panose="02010609060101010101" pitchFamily="49" charset="-122"/>
                <a:ea typeface="仿宋" panose="02010609060101010101" pitchFamily="49" charset="-122"/>
              </a:rPr>
              <a:t>命令。我希望这个事件能</a:t>
            </a:r>
            <a:r>
              <a:rPr lang="zh-CN" altLang="en-US" sz="2800" b="1">
                <a:solidFill>
                  <a:srgbClr val="FF0000"/>
                </a:solidFill>
                <a:latin typeface="仿宋" panose="02010609060101010101" pitchFamily="49" charset="-122"/>
                <a:ea typeface="仿宋" panose="02010609060101010101" pitchFamily="49" charset="-122"/>
              </a:rPr>
              <a:t>和平解决</a:t>
            </a:r>
            <a:r>
              <a:rPr lang="zh-CN" altLang="en-US" sz="2800" b="1">
                <a:latin typeface="仿宋" panose="02010609060101010101" pitchFamily="49" charset="-122"/>
                <a:ea typeface="仿宋" panose="02010609060101010101" pitchFamily="49" charset="-122"/>
              </a:rPr>
              <a:t>。当时没想到日本人会大规模地进攻，所以判断，不可乘日本军部的挑衅而扩大事件。</a:t>
            </a:r>
            <a:endParaRPr lang="zh-CN" altLang="en-US" sz="2800" b="1">
              <a:latin typeface="仿宋" panose="02010609060101010101" pitchFamily="49" charset="-122"/>
              <a:ea typeface="仿宋" panose="02010609060101010101" pitchFamily="49" charset="-122"/>
            </a:endParaRPr>
          </a:p>
          <a:p>
            <a:pPr algn="r"/>
            <a:r>
              <a:rPr lang="en-US" altLang="zh-CN" sz="2800" b="1">
                <a:latin typeface="仿宋" panose="02010609060101010101" pitchFamily="49" charset="-122"/>
                <a:ea typeface="仿宋" panose="02010609060101010101" pitchFamily="49" charset="-122"/>
              </a:rPr>
              <a:t>——</a:t>
            </a:r>
            <a:r>
              <a:rPr lang="zh-CN" altLang="en-US" sz="2800" b="1">
                <a:latin typeface="仿宋" panose="02010609060101010101" pitchFamily="49" charset="-122"/>
                <a:ea typeface="仿宋" panose="02010609060101010101" pitchFamily="49" charset="-122"/>
              </a:rPr>
              <a:t>摘编自</a:t>
            </a:r>
            <a:r>
              <a:rPr lang="en-US" altLang="zh-CN" sz="2800" b="1">
                <a:latin typeface="仿宋" panose="02010609060101010101" pitchFamily="49" charset="-122"/>
                <a:ea typeface="仿宋" panose="02010609060101010101" pitchFamily="49" charset="-122"/>
              </a:rPr>
              <a:t>1990</a:t>
            </a:r>
            <a:r>
              <a:rPr lang="zh-CN" altLang="en-US" sz="2800" b="1">
                <a:latin typeface="仿宋" panose="02010609060101010101" pitchFamily="49" charset="-122"/>
                <a:ea typeface="仿宋" panose="02010609060101010101" pitchFamily="49" charset="-122"/>
              </a:rPr>
              <a:t>年</a:t>
            </a:r>
            <a:r>
              <a:rPr lang="en-US" altLang="zh-CN" sz="2800" b="1">
                <a:latin typeface="仿宋" panose="02010609060101010101" pitchFamily="49" charset="-122"/>
                <a:ea typeface="仿宋" panose="02010609060101010101" pitchFamily="49" charset="-122"/>
              </a:rPr>
              <a:t>NHK</a:t>
            </a:r>
            <a:r>
              <a:rPr lang="zh-CN" altLang="en-US" sz="2800" b="1">
                <a:latin typeface="仿宋" panose="02010609060101010101" pitchFamily="49" charset="-122"/>
                <a:ea typeface="仿宋" panose="02010609060101010101" pitchFamily="49" charset="-122"/>
              </a:rPr>
              <a:t>对张学良的采访</a:t>
            </a:r>
            <a:endParaRPr lang="zh-CN" altLang="en-US" sz="2800" b="1">
              <a:latin typeface="仿宋" panose="02010609060101010101" pitchFamily="49" charset="-122"/>
              <a:ea typeface="仿宋" panose="02010609060101010101" pitchFamily="49" charset="-122"/>
            </a:endParaRPr>
          </a:p>
        </p:txBody>
      </p:sp>
      <p:sp>
        <p:nvSpPr>
          <p:cNvPr id="5" name="矩形 4" title=""/>
          <p:cNvSpPr/>
          <p:nvPr>
            <p:custDataLst>
              <p:tags r:id="rId6"/>
            </p:custDataLst>
          </p:nvPr>
        </p:nvSpPr>
        <p:spPr>
          <a:xfrm>
            <a:off x="593858" y="3507281"/>
            <a:ext cx="10831226" cy="523220"/>
          </a:xfrm>
          <a:prstGeom prst="rect">
            <a:avLst/>
          </a:prstGeom>
          <a:solidFill>
            <a:srgbClr val="C2D7F4"/>
          </a:solidFill>
          <a:ln w="12700">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仿宋" panose="02010609060101010101" pitchFamily="49" charset="-122"/>
                <a:ea typeface="仿宋" panose="02010609060101010101" pitchFamily="49" charset="-122"/>
              </a:rPr>
              <a:t>根据材料，张学良是如何定义九一八事变？这种定义带来什么结果？</a:t>
            </a:r>
            <a:endParaRPr lang="zh-CN" altLang="en-US" sz="2800" b="1">
              <a:latin typeface="仿宋" panose="02010609060101010101" pitchFamily="49" charset="-122"/>
              <a:ea typeface="仿宋" panose="02010609060101010101" pitchFamily="49" charset="-122"/>
            </a:endParaRPr>
          </a:p>
        </p:txBody>
      </p:sp>
      <p:pic>
        <p:nvPicPr>
          <p:cNvPr id="6" name="图片 5" title=""/>
          <p:cNvPicPr>
            <a:picLocks noChangeAspect="1"/>
          </p:cNvPicPr>
          <p:nvPr>
            <p:custDataLst>
              <p:tags r:id="rId9"/>
            </p:custDataLst>
          </p:nvPr>
        </p:nvPicPr>
        <p:blipFill>
          <a:blip r:embed="rId7">
            <a:extLst>
              <a:ext uri="{BEBA8EAE-BF5A-486C-A8C5-ECC9F3942E4B}">
                <a14:imgProps xmlns:a14="http://schemas.microsoft.com/office/drawing/2010/main">
                  <a14:imgLayer r:embed="rId8">
                    <a14:imgEffect>
                      <a14:colorTemperature colorTemp="11200"/>
                    </a14:imgEffect>
                  </a14:imgLayer>
                </a14:imgProps>
              </a:ext>
              <a:ext uri="{28A0092B-C50C-407E-A947-70E740481C1C}">
                <a14:useLocalDpi xmlns:a14="http://schemas.microsoft.com/office/drawing/2010/main" val="0"/>
              </a:ext>
            </a:extLst>
          </a:blip>
          <a:srcRect b="11815"/>
          <a:stretch>
            <a:fillRect/>
          </a:stretch>
        </p:blipFill>
        <p:spPr>
          <a:xfrm>
            <a:off x="493560" y="1053623"/>
            <a:ext cx="1675280" cy="2297097"/>
          </a:xfrm>
          <a:prstGeom prst="rect">
            <a:avLst/>
          </a:prstGeom>
          <a:ln w="12700" cap="sq">
            <a:solidFill>
              <a:schemeClr val="tx1"/>
            </a:solidFill>
            <a:prstDash val="solid"/>
            <a:miter lim="800000"/>
          </a:ln>
          <a:effectLst>
            <a:outerShdw blurRad="50800" dist="38100" dir="2700000" algn="tl" rotWithShape="0">
              <a:srgbClr val="000000">
                <a:alpha val="43000"/>
              </a:srgbClr>
            </a:outerShdw>
          </a:effectLst>
        </p:spPr>
      </p:pic>
      <p:sp>
        <p:nvSpPr>
          <p:cNvPr id="7" name="Text Box 8" title=""/>
          <p:cNvSpPr txBox="1">
            <a:spLocks noChangeArrowheads="1"/>
          </p:cNvSpPr>
          <p:nvPr>
            <p:custDataLst>
              <p:tags r:id="rId10"/>
            </p:custDataLst>
          </p:nvPr>
        </p:nvSpPr>
        <p:spPr bwMode="auto">
          <a:xfrm>
            <a:off x="593858" y="2827500"/>
            <a:ext cx="1436503" cy="523220"/>
          </a:xfrm>
          <a:prstGeom prst="rect">
            <a:avLst/>
          </a:prstGeom>
          <a:solidFill>
            <a:srgbClr val="FF0000">
              <a:alpha val="61176"/>
            </a:srgbClr>
          </a:solidFill>
          <a:ln>
            <a:noFill/>
          </a:ln>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2800" b="1">
                <a:solidFill>
                  <a:schemeClr val="bg1"/>
                </a:solidFill>
                <a:latin typeface="仿宋" panose="02010609060101010101" pitchFamily="49" charset="-122"/>
                <a:ea typeface="仿宋" panose="02010609060101010101" pitchFamily="49" charset="-122"/>
              </a:rPr>
              <a:t>张学良</a:t>
            </a:r>
            <a:endParaRPr lang="zh-CN" altLang="en-US" sz="2800" b="1">
              <a:solidFill>
                <a:schemeClr val="bg1"/>
              </a:solidFill>
              <a:latin typeface="仿宋" panose="02010609060101010101" pitchFamily="49" charset="-122"/>
              <a:ea typeface="仿宋" panose="02010609060101010101" pitchFamily="49" charset="-122"/>
            </a:endParaRPr>
          </a:p>
        </p:txBody>
      </p:sp>
      <p:sp>
        <p:nvSpPr>
          <p:cNvPr id="8" name="矩形标注 2" title=""/>
          <p:cNvSpPr/>
          <p:nvPr>
            <p:custDataLst>
              <p:tags r:id="rId11"/>
            </p:custDataLst>
          </p:nvPr>
        </p:nvSpPr>
        <p:spPr>
          <a:xfrm>
            <a:off x="593858" y="5697997"/>
            <a:ext cx="6418909" cy="684847"/>
          </a:xfrm>
          <a:prstGeom prst="wedgeRectCallout">
            <a:avLst>
              <a:gd name="adj1" fmla="val -50121"/>
              <a:gd name="adj2" fmla="val 1193"/>
            </a:avLst>
          </a:prstGeom>
          <a:solidFill>
            <a:schemeClr val="bg1"/>
          </a:solidFill>
          <a:ln w="5715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effectLst/>
                <a:uLnTx/>
                <a:uFillTx/>
                <a:latin typeface="宋体" panose="02010600030101010101" pitchFamily="2" charset="-122"/>
                <a:ea typeface="微软雅黑" panose="020b0503020204020204" pitchFamily="34" charset="-122"/>
                <a:cs typeface="+mn-cs"/>
              </a:rPr>
              <a:t>1932年，</a:t>
            </a:r>
            <a:r>
              <a:rPr lang="zh-CN" altLang="en-US" sz="2800" b="1">
                <a:latin typeface="宋体" panose="02010600030101010101" pitchFamily="2" charset="-122"/>
                <a:ea typeface="微软雅黑" panose="020b0503020204020204" pitchFamily="34" charset="-122"/>
              </a:rPr>
              <a:t>日本</a:t>
            </a:r>
            <a:r>
              <a:rPr kumimoji="0" lang="zh-CN" altLang="en-US" sz="2800" b="1" i="0" u="none" strike="noStrike" kern="1200" cap="none" spc="0" normalizeH="0" baseline="0" noProof="0">
                <a:ln>
                  <a:noFill/>
                </a:ln>
                <a:effectLst/>
                <a:uLnTx/>
                <a:uFillTx/>
                <a:latin typeface="宋体" panose="02010600030101010101" pitchFamily="2" charset="-122"/>
                <a:ea typeface="微软雅黑" panose="020b0503020204020204" pitchFamily="34" charset="-122"/>
                <a:cs typeface="+mn-cs"/>
              </a:rPr>
              <a:t>扶持溥仪，</a:t>
            </a:r>
            <a:r>
              <a:rPr lang="zh-CN" altLang="en-US" sz="2800" b="1" noProof="0">
                <a:ln>
                  <a:noFill/>
                </a:ln>
                <a:effectLst/>
                <a:uLnTx/>
                <a:uFillTx/>
                <a:latin typeface="宋体" panose="02010600030101010101" pitchFamily="2" charset="-122"/>
                <a:sym typeface="+mn-ea"/>
              </a:rPr>
              <a:t>建立</a:t>
            </a:r>
            <a:r>
              <a:rPr lang="zh-CN" altLang="en-US" sz="2800" b="1" noProof="0">
                <a:ln>
                  <a:noFill/>
                </a:ln>
                <a:solidFill>
                  <a:srgbClr val="FF0000"/>
                </a:solidFill>
                <a:effectLst/>
                <a:uLnTx/>
                <a:uFillTx/>
                <a:latin typeface="宋体" panose="02010600030101010101" pitchFamily="2" charset="-122"/>
                <a:sym typeface="+mn-ea"/>
              </a:rPr>
              <a:t>伪</a:t>
            </a:r>
            <a:r>
              <a:rPr kumimoji="0" lang="zh-CN" altLang="en-US" sz="2800" b="1" i="0" u="none" strike="noStrike" kern="1200" cap="none" spc="0" normalizeH="0" baseline="0" noProof="0">
                <a:ln>
                  <a:noFill/>
                </a:ln>
                <a:solidFill>
                  <a:srgbClr val="FF0000"/>
                </a:solidFill>
                <a:effectLst/>
                <a:uLnTx/>
                <a:uFillTx/>
                <a:latin typeface="宋体" panose="02010600030101010101" pitchFamily="2" charset="-122"/>
                <a:ea typeface="微软雅黑" panose="020b0503020204020204" pitchFamily="34" charset="-122"/>
                <a:cs typeface="+mn-cs"/>
              </a:rPr>
              <a:t>满洲国</a:t>
            </a:r>
            <a:endParaRPr kumimoji="0" lang="zh-CN" altLang="en-US" sz="2800" b="1" i="0" u="none" strike="noStrike" kern="1200" cap="none" spc="0" normalizeH="0" baseline="0" noProof="0">
              <a:ln>
                <a:noFill/>
              </a:ln>
              <a:effectLst/>
              <a:uLnTx/>
              <a:uFillTx/>
              <a:latin typeface="宋体" panose="02010600030101010101" pitchFamily="2" charset="-122"/>
              <a:ea typeface="微软雅黑" panose="020b0503020204020204" pitchFamily="34" charset="-122"/>
              <a:cs typeface="+mn-cs"/>
            </a:endParaRPr>
          </a:p>
        </p:txBody>
      </p:sp>
      <p:sp>
        <p:nvSpPr>
          <p:cNvPr id="9" name="文本框 8" title=""/>
          <p:cNvSpPr txBox="1"/>
          <p:nvPr>
            <p:custDataLst>
              <p:tags r:id="rId12"/>
            </p:custDataLst>
          </p:nvPr>
        </p:nvSpPr>
        <p:spPr>
          <a:xfrm>
            <a:off x="634391" y="4313002"/>
            <a:ext cx="10919716" cy="13849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FF"/>
                </a:solidFill>
              </a:rPr>
              <a:t>他认为只是日军的一次挑衅行为，不会扩大侵略；</a:t>
            </a:r>
            <a:endParaRPr lang="en-US" altLang="zh-CN" sz="2800" b="1">
              <a:solidFill>
                <a:srgbClr val="0000FF"/>
              </a:solidFill>
            </a:endParaRPr>
          </a:p>
          <a:p>
            <a:r>
              <a:rPr lang="zh-CN" altLang="en-US" sz="2800" b="1">
                <a:solidFill>
                  <a:srgbClr val="0000FF"/>
                </a:solidFill>
              </a:rPr>
              <a:t>下令东北军不抵抗</a:t>
            </a:r>
            <a:r>
              <a:rPr lang="zh-CN" altLang="en-US" sz="2800" b="1"/>
              <a:t>（加上蒋介石的“攘外必先安内”政策）</a:t>
            </a:r>
            <a:r>
              <a:rPr lang="zh-CN" altLang="en-US" sz="2800" b="1">
                <a:solidFill>
                  <a:srgbClr val="0000FF"/>
                </a:solidFill>
              </a:rPr>
              <a:t>导致沈阳乃至东北很快沦陷</a:t>
            </a:r>
            <a:endParaRPr lang="zh-CN" altLang="en-US" sz="28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dur="50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randombar(horizontal)">
                                      <p:cBhvr>
                                        <p:cTn id="10" dur="500"/>
                                        <p:tgtEl>
                                          <p:spTgt spid="7"/>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14" presetClass="entr" presetSubtype="10" dur="50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randombar(horizontal)">
                                      <p:cBhvr>
                                        <p:cTn id="15" dur="500"/>
                                        <p:tgtEl>
                                          <p:spTgt spid="4"/>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14" presetClass="entr" presetSubtype="10" dur="50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randombar(horizontal)">
                                      <p:cBhvr>
                                        <p:cTn id="20" dur="500"/>
                                        <p:tgtEl>
                                          <p:spTgt spid="5"/>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p:cTn id="25" dur="500" fill="hold"/>
                                        <p:tgtEl>
                                          <p:spTgt spid="8"/>
                                        </p:tgtEl>
                                        <p:attrNameLst>
                                          <p:attrName>ppt_x</p:attrName>
                                        </p:attrNameLst>
                                      </p:cBhvr>
                                      <p:tavLst>
                                        <p:tav tm="0">
                                          <p:val>
                                            <p:strVal val="#ppt_x"/>
                                          </p:val>
                                        </p:tav>
                                        <p:tav tm="100000">
                                          <p:val>
                                            <p:strVal val="#ppt_x"/>
                                          </p:val>
                                        </p:tav>
                                      </p:tavLst>
                                    </p:anim>
                                    <p:anim calcmode="lin" valueType="num">
                                      <p:cBhvr>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442451" y="128270"/>
            <a:ext cx="317582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5.【</a:t>
            </a:r>
            <a:r>
              <a:rPr kumimoji="0" lang="zh-CN" altLang="en-US"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知识梳理</a:t>
            </a:r>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a:t>
            </a:r>
            <a:endParaRPr lang="zh-CN" altLang="en-US"/>
          </a:p>
        </p:txBody>
      </p:sp>
      <p:sp>
        <p:nvSpPr>
          <p:cNvPr id="3" name="文本框 2" title=""/>
          <p:cNvSpPr txBox="1"/>
          <p:nvPr>
            <p:custDataLst>
              <p:tags r:id="rId4"/>
            </p:custDataLst>
          </p:nvPr>
        </p:nvSpPr>
        <p:spPr>
          <a:xfrm>
            <a:off x="3939234" y="128270"/>
            <a:ext cx="4310031" cy="584775"/>
          </a:xfrm>
          <a:prstGeom prst="rect">
            <a:avLst/>
          </a:prstGeom>
        </p:spPr>
        <p:style>
          <a:lnRef idx="2">
            <a:schemeClr val="dk1"/>
          </a:lnRef>
          <a:fillRef idx="1">
            <a:schemeClr val="lt1"/>
          </a:fillRef>
          <a:effectRef idx="0">
            <a:schemeClr val="dk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l">
              <a:buClrTx/>
              <a:buSzTx/>
              <a:buFontTx/>
            </a:pP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知识点</a:t>
            </a:r>
            <a:r>
              <a:rPr lang="en-US" altLang="zh-CN"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1</a:t>
            </a: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：九一八事变</a:t>
            </a:r>
            <a:endPar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4" name="文本框 3" title=""/>
          <p:cNvSpPr txBox="1"/>
          <p:nvPr>
            <p:custDataLst>
              <p:tags r:id="rId5"/>
            </p:custDataLst>
          </p:nvPr>
        </p:nvSpPr>
        <p:spPr>
          <a:xfrm>
            <a:off x="2507615" y="1124903"/>
            <a:ext cx="9145905" cy="9531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zh-CN"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①</a:t>
            </a:r>
            <a:r>
              <a:rPr lang="en-US" altLang="en-US" sz="2800" b="1" err="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对中国：</a:t>
            </a:r>
            <a:r>
              <a:rPr lang="en-US" altLang="en-US" sz="2800" b="1" err="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成为中国人民</a:t>
            </a:r>
            <a:r>
              <a:rPr lang="zh-CN"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十四年抗战</a:t>
            </a:r>
            <a:r>
              <a:rPr lang="en-US" altLang="en-US" sz="2800" b="1" err="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的起点</a:t>
            </a:r>
            <a:r>
              <a:rPr lang="en-US" altLang="en-US" sz="2800" b="1" err="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，从此中国人民开始了艰苦卓绝的抗战。(自发地在</a:t>
            </a:r>
            <a:r>
              <a:rPr lang="en-US" altLang="en-US" sz="2800" b="1" err="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rPr>
              <a:t>东北</a:t>
            </a:r>
            <a:r>
              <a:rPr lang="en-US" altLang="en-US" sz="2800" b="1" err="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展开</a:t>
            </a:r>
            <a:r>
              <a:rPr lang="en-US" altLang="en-US" sz="2800" b="1" err="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rPr>
              <a:t>局部抗战</a:t>
            </a:r>
            <a:r>
              <a:rPr lang="en-US" altLang="en-US" sz="2800" b="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a:t>
            </a:r>
            <a:endParaRPr lang="en-US" altLang="en-US" sz="2800" b="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endParaRPr>
          </a:p>
        </p:txBody>
      </p:sp>
      <p:sp>
        <p:nvSpPr>
          <p:cNvPr id="5" name="文本框 4" title=""/>
          <p:cNvSpPr txBox="1"/>
          <p:nvPr>
            <p:custDataLst>
              <p:tags r:id="rId6"/>
            </p:custDataLst>
          </p:nvPr>
        </p:nvSpPr>
        <p:spPr>
          <a:xfrm>
            <a:off x="2532380" y="1927103"/>
            <a:ext cx="914590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zh-CN"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②</a:t>
            </a:r>
            <a:r>
              <a:rPr lang="en-US" altLang="en-US" sz="2800" b="1" err="1">
                <a:latin typeface="楷体" panose="02010609060101010101" pitchFamily="49" charset="-122"/>
                <a:ea typeface="楷体" panose="02010609060101010101" pitchFamily="49" charset="-122"/>
                <a:cs typeface="微软雅黑" panose="020b0503020204020204" pitchFamily="34" charset="-122"/>
                <a:sym typeface="+mn-ea"/>
              </a:rPr>
              <a:t>对世界：</a:t>
            </a:r>
            <a:r>
              <a:rPr lang="en-US" altLang="en-US" sz="2800" b="1" err="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揭开了世界反法西斯战争的序幕</a:t>
            </a:r>
            <a:endPar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endParaRPr>
          </a:p>
        </p:txBody>
      </p:sp>
      <p:graphicFrame>
        <p:nvGraphicFramePr>
          <p:cNvPr id="6" name="表格 5" title=""/>
          <p:cNvGraphicFramePr>
            <a:graphicFrameLocks noGrp="1"/>
          </p:cNvGraphicFramePr>
          <p:nvPr>
            <p:custDataLst>
              <p:tags r:id="rId7"/>
            </p:custDataLst>
          </p:nvPr>
        </p:nvGraphicFramePr>
        <p:xfrm>
          <a:off x="613410" y="3107690"/>
          <a:ext cx="11040110" cy="1927860"/>
        </p:xfrm>
        <a:graphic>
          <a:graphicData uri="http://schemas.openxmlformats.org/drawingml/2006/table">
            <a:tbl>
              <a:tblPr firstRow="1" bandRow="1">
                <a:effectLst/>
                <a:tableStyleId>{5940675A-B579-460E-94D1-54222C63F5DA}</a:tableStyleId>
              </a:tblPr>
              <a:tblGrid>
                <a:gridCol w="565785"/>
                <a:gridCol w="8320405"/>
                <a:gridCol w="2153920"/>
              </a:tblGrid>
              <a:tr h="1927860">
                <a:tc>
                  <a:txBody>
                    <a:bodyPr vert="horz" wrap="square"/>
                    <a:lstStyle/>
                    <a:p>
                      <a:pPr indent="0" algn="ctr" fontAlgn="auto">
                        <a:lnSpc>
                          <a:spcPct val="100000"/>
                        </a:lnSpc>
                        <a:buNone/>
                      </a:pPr>
                      <a:r>
                        <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局部抗战</a:t>
                      </a: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l" fontAlgn="auto">
                        <a:lnSpc>
                          <a:spcPct val="100000"/>
                        </a:lnSpc>
                        <a:buNone/>
                      </a:pPr>
                      <a:endParaRPr lang="en-US" altLang="en-US" sz="2800" b="1">
                        <a:latin typeface="微软雅黑" panose="020b0503020204020204" pitchFamily="34" charset="-122"/>
                        <a:ea typeface="微软雅黑" panose="020b0503020204020204" pitchFamily="34" charset="-122"/>
                        <a:cs typeface="微软雅黑" panose="020b0503020204020204" pitchFamily="34" charset="-122"/>
                      </a:endParaRPr>
                    </a:p>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10" name="文本框 9" title=""/>
          <p:cNvSpPr txBox="1"/>
          <p:nvPr>
            <p:custDataLst>
              <p:tags r:id="rId8"/>
            </p:custDataLst>
          </p:nvPr>
        </p:nvSpPr>
        <p:spPr>
          <a:xfrm>
            <a:off x="1217930" y="3107690"/>
            <a:ext cx="2689860" cy="9531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en-US" sz="2800" b="1" err="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东北各族民众与未撤走的东北军</a:t>
            </a:r>
            <a:endParaRPr lang="zh-CN" altLang="en-US" b="1">
              <a:latin typeface="楷体" panose="02010609060101010101" pitchFamily="49" charset="-122"/>
              <a:ea typeface="楷体" panose="02010609060101010101" pitchFamily="49" charset="-122"/>
            </a:endParaRPr>
          </a:p>
        </p:txBody>
      </p:sp>
      <p:sp>
        <p:nvSpPr>
          <p:cNvPr id="11" name="文本框 10" title=""/>
          <p:cNvSpPr txBox="1"/>
          <p:nvPr>
            <p:custDataLst>
              <p:tags r:id="rId9"/>
            </p:custDataLst>
          </p:nvPr>
        </p:nvSpPr>
        <p:spPr>
          <a:xfrm>
            <a:off x="1217930" y="4060825"/>
            <a:ext cx="2359660" cy="953135"/>
          </a:xfrm>
          <a:prstGeom prst="rect">
            <a:avLst/>
          </a:prstGeom>
          <a:noFill/>
          <a:ln>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中国共产党派</a:t>
            </a:r>
            <a:r>
              <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杨靖宇</a:t>
            </a:r>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等人</a:t>
            </a:r>
            <a:endParaRPr lang="zh-CN" altLang="en-US" b="1">
              <a:latin typeface="楷体" panose="02010609060101010101" pitchFamily="49" charset="-122"/>
              <a:ea typeface="楷体" panose="02010609060101010101" pitchFamily="49" charset="-122"/>
            </a:endParaRPr>
          </a:p>
        </p:txBody>
      </p:sp>
      <p:sp>
        <p:nvSpPr>
          <p:cNvPr id="12" name="文本框 11" title=""/>
          <p:cNvSpPr txBox="1"/>
          <p:nvPr>
            <p:custDataLst>
              <p:tags r:id="rId10"/>
            </p:custDataLst>
          </p:nvPr>
        </p:nvSpPr>
        <p:spPr>
          <a:xfrm>
            <a:off x="730885" y="5213985"/>
            <a:ext cx="10947400" cy="521970"/>
          </a:xfrm>
          <a:prstGeom prst="rect">
            <a:avLst/>
          </a:prstGeom>
          <a:noFill/>
          <a:ln>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1935年12月的</a:t>
            </a:r>
            <a:r>
              <a:rPr lang="en-US" altLang="en-US" sz="2800" b="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rPr>
              <a:t>一二·九运动</a:t>
            </a:r>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a:t>
            </a:r>
            <a:r>
              <a:rPr lang="en-US" altLang="en-US" sz="2800" b="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rPr>
              <a:t>促进了全国抗日救亡运动新高潮的到来</a:t>
            </a:r>
            <a:endParaRPr lang="en-US" altLang="en-US" sz="2800" b="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endParaRPr>
          </a:p>
        </p:txBody>
      </p:sp>
      <p:grpSp>
        <p:nvGrpSpPr>
          <p:cNvPr id="13" name="组合 12" title=""/>
          <p:cNvGrpSpPr/>
          <p:nvPr>
            <p:custDataLst>
              <p:tags r:id="rId11"/>
            </p:custDataLst>
          </p:nvPr>
        </p:nvGrpSpPr>
        <p:grpSpPr>
          <a:xfrm>
            <a:off x="3814445" y="3107690"/>
            <a:ext cx="2360930" cy="954405"/>
            <a:chOff x="5899" y="4975"/>
            <a:chExt cx="3718" cy="1503"/>
          </a:xfrm>
        </p:grpSpPr>
        <p:sp>
          <p:nvSpPr>
            <p:cNvPr id="14" name="文本框 13"/>
            <p:cNvSpPr txBox="1"/>
            <p:nvPr>
              <p:custDataLst>
                <p:tags r:id="rId12"/>
              </p:custDataLst>
            </p:nvPr>
          </p:nvSpPr>
          <p:spPr>
            <a:xfrm>
              <a:off x="7054" y="4975"/>
              <a:ext cx="2563" cy="1503"/>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en-US" sz="2800" b="1" err="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组织</a:t>
              </a:r>
              <a:r>
                <a:rPr lang="en-US" altLang="en-US" sz="2800" b="1" err="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抗日</a:t>
              </a:r>
              <a:endPar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endParaRPr>
            </a:p>
            <a:p>
              <a:r>
                <a:rPr lang="en-US" altLang="en-US" sz="2800" b="1" err="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义勇军</a:t>
              </a:r>
              <a:endParaRPr lang="zh-CN" altLang="en-US" b="1">
                <a:latin typeface="楷体" panose="02010609060101010101" pitchFamily="49" charset="-122"/>
                <a:ea typeface="楷体" panose="02010609060101010101" pitchFamily="49" charset="-122"/>
              </a:endParaRPr>
            </a:p>
          </p:txBody>
        </p:sp>
        <p:sp>
          <p:nvSpPr>
            <p:cNvPr id="15" name="右箭头 2"/>
            <p:cNvSpPr/>
            <p:nvPr>
              <p:custDataLst>
                <p:tags r:id="rId13"/>
              </p:custDataLst>
            </p:nvPr>
          </p:nvSpPr>
          <p:spPr>
            <a:xfrm>
              <a:off x="5899" y="5473"/>
              <a:ext cx="1263" cy="505"/>
            </a:xfrm>
            <a:prstGeom prst="right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solidFill>
                  <a:srgbClr val="FF0000"/>
                </a:solidFill>
                <a:latin typeface="楷体" panose="02010609060101010101" pitchFamily="49" charset="-122"/>
                <a:ea typeface="楷体" panose="02010609060101010101" pitchFamily="49" charset="-122"/>
              </a:endParaRPr>
            </a:p>
          </p:txBody>
        </p:sp>
      </p:grpSp>
      <p:grpSp>
        <p:nvGrpSpPr>
          <p:cNvPr id="16" name="组合 15" title=""/>
          <p:cNvGrpSpPr/>
          <p:nvPr>
            <p:custDataLst>
              <p:tags r:id="rId14"/>
            </p:custDataLst>
          </p:nvPr>
        </p:nvGrpSpPr>
        <p:grpSpPr>
          <a:xfrm>
            <a:off x="3814445" y="4065905"/>
            <a:ext cx="3089275" cy="952500"/>
            <a:chOff x="6007" y="6727"/>
            <a:chExt cx="4865" cy="1500"/>
          </a:xfrm>
        </p:grpSpPr>
        <p:sp>
          <p:nvSpPr>
            <p:cNvPr id="17" name="文本框 16"/>
            <p:cNvSpPr txBox="1"/>
            <p:nvPr>
              <p:custDataLst>
                <p:tags r:id="rId15"/>
              </p:custDataLst>
            </p:nvPr>
          </p:nvSpPr>
          <p:spPr>
            <a:xfrm>
              <a:off x="7162" y="6727"/>
              <a:ext cx="3710" cy="150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组织游击队开展</a:t>
              </a:r>
              <a:r>
                <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抗日游击战</a:t>
              </a:r>
              <a:endPar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endParaRPr>
            </a:p>
          </p:txBody>
        </p:sp>
        <p:sp>
          <p:nvSpPr>
            <p:cNvPr id="18" name="右箭头 5"/>
            <p:cNvSpPr/>
            <p:nvPr>
              <p:custDataLst>
                <p:tags r:id="rId16"/>
              </p:custDataLst>
            </p:nvPr>
          </p:nvSpPr>
          <p:spPr>
            <a:xfrm>
              <a:off x="6007" y="7225"/>
              <a:ext cx="1263" cy="505"/>
            </a:xfrm>
            <a:prstGeom prst="right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solidFill>
                  <a:srgbClr val="FF0000"/>
                </a:solidFill>
                <a:latin typeface="楷体" panose="02010609060101010101" pitchFamily="49" charset="-122"/>
                <a:ea typeface="楷体" panose="02010609060101010101" pitchFamily="49" charset="-122"/>
              </a:endParaRPr>
            </a:p>
          </p:txBody>
        </p:sp>
      </p:grpSp>
      <p:grpSp>
        <p:nvGrpSpPr>
          <p:cNvPr id="19" name="组合 18" title=""/>
          <p:cNvGrpSpPr/>
          <p:nvPr>
            <p:custDataLst>
              <p:tags r:id="rId17"/>
            </p:custDataLst>
          </p:nvPr>
        </p:nvGrpSpPr>
        <p:grpSpPr>
          <a:xfrm>
            <a:off x="6895465" y="3138805"/>
            <a:ext cx="2463800" cy="1814830"/>
            <a:chOff x="10859" y="4970"/>
            <a:chExt cx="3880" cy="2858"/>
          </a:xfrm>
        </p:grpSpPr>
        <p:sp>
          <p:nvSpPr>
            <p:cNvPr id="20" name="右大括号 19"/>
            <p:cNvSpPr/>
            <p:nvPr>
              <p:custDataLst>
                <p:tags r:id="rId18"/>
              </p:custDataLst>
            </p:nvPr>
          </p:nvSpPr>
          <p:spPr>
            <a:xfrm>
              <a:off x="10859" y="5181"/>
              <a:ext cx="406" cy="2544"/>
            </a:xfrm>
            <a:prstGeom prst="rightBrace">
              <a:avLst>
                <a:gd name="adj1" fmla="val 128325"/>
                <a:gd name="adj2" fmla="val 50000"/>
              </a:avLst>
            </a:prstGeom>
            <a:ln w="5715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b="1">
                <a:latin typeface="楷体" panose="02010609060101010101" pitchFamily="49" charset="-122"/>
                <a:ea typeface="楷体" panose="02010609060101010101" pitchFamily="49" charset="-122"/>
              </a:endParaRPr>
            </a:p>
          </p:txBody>
        </p:sp>
        <p:sp>
          <p:nvSpPr>
            <p:cNvPr id="21" name="文本框 20"/>
            <p:cNvSpPr txBox="1"/>
            <p:nvPr>
              <p:custDataLst>
                <p:tags r:id="rId19"/>
              </p:custDataLst>
            </p:nvPr>
          </p:nvSpPr>
          <p:spPr>
            <a:xfrm>
              <a:off x="11546" y="4970"/>
              <a:ext cx="3193" cy="285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1936年初，由中国共产党领导的</a:t>
              </a:r>
              <a:r>
                <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东北抗日联军</a:t>
              </a:r>
              <a:endParaRPr lang="zh-CN" altLang="en-US" b="1">
                <a:latin typeface="楷体" panose="02010609060101010101" pitchFamily="49" charset="-122"/>
                <a:ea typeface="楷体" panose="02010609060101010101" pitchFamily="49" charset="-122"/>
              </a:endParaRPr>
            </a:p>
          </p:txBody>
        </p:sp>
      </p:grpSp>
      <p:sp>
        <p:nvSpPr>
          <p:cNvPr id="22" name="文本框 21" title=""/>
          <p:cNvSpPr txBox="1"/>
          <p:nvPr>
            <p:custDataLst>
              <p:tags r:id="rId20"/>
            </p:custDataLst>
          </p:nvPr>
        </p:nvSpPr>
        <p:spPr>
          <a:xfrm>
            <a:off x="730885" y="5897245"/>
            <a:ext cx="10878185" cy="521970"/>
          </a:xfrm>
          <a:prstGeom prst="rect">
            <a:avLst/>
          </a:prstGeom>
          <a:noFill/>
          <a:ln>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1935</a:t>
            </a:r>
            <a:r>
              <a:rPr lang="en-US" altLang="en-US" sz="2800" b="1">
                <a:latin typeface="楷体" panose="02010609060101010101" pitchFamily="49" charset="-122"/>
                <a:ea typeface="楷体" panose="02010609060101010101" pitchFamily="49" charset="-122"/>
                <a:cs typeface="微软雅黑" panose="020b0503020204020204" pitchFamily="34" charset="-122"/>
                <a:sym typeface="+mn-ea"/>
              </a:rPr>
              <a:t>年底，瓦窑堡会议召开</a:t>
            </a:r>
            <a:r>
              <a:rPr lang="zh-CN" altLang="en-US" sz="2800" b="1">
                <a:latin typeface="楷体" panose="02010609060101010101" pitchFamily="49" charset="-122"/>
                <a:ea typeface="楷体" panose="02010609060101010101" pitchFamily="49" charset="-122"/>
                <a:cs typeface="微软雅黑" panose="020b0503020204020204" pitchFamily="34" charset="-122"/>
                <a:sym typeface="+mn-ea"/>
              </a:rPr>
              <a:t>，</a:t>
            </a:r>
            <a:r>
              <a:rPr lang="en-US" altLang="en-US" sz="2800" b="1">
                <a:latin typeface="楷体" panose="02010609060101010101" pitchFamily="49" charset="-122"/>
                <a:ea typeface="楷体" panose="02010609060101010101" pitchFamily="49" charset="-122"/>
                <a:cs typeface="微软雅黑" panose="020b0503020204020204" pitchFamily="34" charset="-122"/>
                <a:sym typeface="+mn-ea"/>
              </a:rPr>
              <a:t>提出了</a:t>
            </a:r>
            <a:r>
              <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建立抗日民族统一战线</a:t>
            </a:r>
            <a:r>
              <a:rPr lang="en-US" altLang="en-US" sz="2800" b="1">
                <a:latin typeface="楷体" panose="02010609060101010101" pitchFamily="49" charset="-122"/>
                <a:ea typeface="楷体" panose="02010609060101010101" pitchFamily="49" charset="-122"/>
                <a:cs typeface="微软雅黑" panose="020b0503020204020204" pitchFamily="34" charset="-122"/>
                <a:sym typeface="+mn-ea"/>
              </a:rPr>
              <a:t>的方针</a:t>
            </a:r>
            <a:endParaRPr lang="en-US" altLang="en-US" sz="2800" b="1">
              <a:latin typeface="楷体" panose="02010609060101010101" pitchFamily="49" charset="-122"/>
              <a:ea typeface="楷体" panose="02010609060101010101" pitchFamily="49" charset="-122"/>
              <a:cs typeface="微软雅黑" panose="020b0503020204020204" pitchFamily="34" charset="-122"/>
              <a:sym typeface="+mn-ea"/>
            </a:endParaRPr>
          </a:p>
        </p:txBody>
      </p:sp>
      <p:sp>
        <p:nvSpPr>
          <p:cNvPr id="23" name="矩形标注 17" title=""/>
          <p:cNvSpPr/>
          <p:nvPr>
            <p:custDataLst>
              <p:tags r:id="rId21"/>
            </p:custDataLst>
          </p:nvPr>
        </p:nvSpPr>
        <p:spPr>
          <a:xfrm>
            <a:off x="9561990" y="3239770"/>
            <a:ext cx="1906587" cy="1681480"/>
          </a:xfrm>
          <a:prstGeom prst="wedgeRectCallout">
            <a:avLst>
              <a:gd name="adj1" fmla="val 50179"/>
              <a:gd name="adj2" fmla="val 31528"/>
            </a:avLst>
          </a:prstGeom>
          <a:solidFill>
            <a:srgbClr val="FDF68A"/>
          </a:solidFill>
          <a:ln w="5715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FF0000"/>
                </a:solidFill>
                <a:effectLst/>
                <a:uLnTx/>
                <a:uFillTx/>
                <a:latin typeface="楷体" panose="02010609060101010101" pitchFamily="49" charset="-122"/>
                <a:ea typeface="楷体" panose="02010609060101010101" pitchFamily="49" charset="-122"/>
              </a:rPr>
              <a:t>中日民族矛盾已经上升为主要矛盾</a:t>
            </a:r>
            <a:endParaRPr kumimoji="0" lang="zh-CN" altLang="en-US" sz="2800" b="1" i="0" u="none" strike="noStrike" kern="1200" cap="none" spc="0" normalizeH="0" baseline="0" noProof="0">
              <a:ln>
                <a:noFill/>
              </a:ln>
              <a:effectLst/>
              <a:uLnTx/>
              <a:uFillTx/>
              <a:latin typeface="楷体" panose="02010609060101010101" pitchFamily="49" charset="-122"/>
              <a:ea typeface="楷体" panose="02010609060101010101" pitchFamily="49" charset="-122"/>
            </a:endParaRPr>
          </a:p>
        </p:txBody>
      </p:sp>
      <p:graphicFrame>
        <p:nvGraphicFramePr>
          <p:cNvPr id="24" name="表格 23" title=""/>
          <p:cNvGraphicFramePr>
            <a:graphicFrameLocks noGrp="1"/>
          </p:cNvGraphicFramePr>
          <p:nvPr>
            <p:custDataLst>
              <p:tags r:id="rId22"/>
            </p:custDataLst>
          </p:nvPr>
        </p:nvGraphicFramePr>
        <p:xfrm>
          <a:off x="688340" y="1156284"/>
          <a:ext cx="10965180" cy="1390650"/>
        </p:xfrm>
        <a:graphic>
          <a:graphicData uri="http://schemas.openxmlformats.org/drawingml/2006/table">
            <a:tbl>
              <a:tblPr firstRow="1" bandRow="1">
                <a:effectLst/>
                <a:tableStyleId>{5940675A-B579-460E-94D1-54222C63F5DA}</a:tableStyleId>
              </a:tblPr>
              <a:tblGrid>
                <a:gridCol w="852805"/>
                <a:gridCol w="942975"/>
                <a:gridCol w="9169400"/>
              </a:tblGrid>
              <a:tr h="1390650">
                <a:tc>
                  <a:txBody>
                    <a:bodyPr vert="horz" wrap="square"/>
                    <a:lstStyle/>
                    <a:p>
                      <a:pPr indent="0" algn="ctr" fontAlgn="auto">
                        <a:lnSpc>
                          <a:spcPct val="100000"/>
                        </a:lnSpc>
                        <a:buNone/>
                      </a:pPr>
                      <a:r>
                        <a:rPr lang="en-US" altLang="en-US" sz="2800" b="1" err="1">
                          <a:solidFill>
                            <a:srgbClr val="0601ED"/>
                          </a:solidFill>
                          <a:latin typeface="微软雅黑" panose="020b0503020204020204" pitchFamily="34" charset="-122"/>
                          <a:ea typeface="微软雅黑" panose="020b0503020204020204" pitchFamily="34" charset="-122"/>
                          <a:cs typeface="宋体" panose="02010600030101010101" pitchFamily="2" charset="-122"/>
                        </a:rPr>
                        <a:t>九一八事变</a:t>
                      </a:r>
                      <a:endParaRPr lang="zh-CN" altLang="en-US" sz="2800" b="1">
                        <a:solidFill>
                          <a:srgbClr val="0601ED"/>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ctr" fontAlgn="auto">
                        <a:lnSpc>
                          <a:spcPct val="100000"/>
                        </a:lnSpc>
                        <a:buNone/>
                      </a:pPr>
                      <a:r>
                        <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影响</a:t>
                      </a:r>
                      <a:endPar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left)">
                                      <p:cBhvr>
                                        <p:cTn id="17" dur="500"/>
                                        <p:tgtEl>
                                          <p:spTgt spid="10"/>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left)">
                                      <p:cBhvr>
                                        <p:cTn id="22" dur="500"/>
                                        <p:tgtEl>
                                          <p:spTgt spid="13"/>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left)">
                                      <p:cBhvr>
                                        <p:cTn id="27" dur="500"/>
                                        <p:tgtEl>
                                          <p:spTgt spid="11"/>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500"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wipe(left)">
                                      <p:cBhvr>
                                        <p:cTn id="32" dur="500"/>
                                        <p:tgtEl>
                                          <p:spTgt spid="16"/>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8" dur="500"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wipe(left)">
                                      <p:cBhvr>
                                        <p:cTn id="37" dur="500"/>
                                        <p:tgtEl>
                                          <p:spTgt spid="19"/>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22" presetClass="entr" presetSubtype="8" dur="500"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wipe(left)">
                                      <p:cBhvr>
                                        <p:cTn id="42" dur="500"/>
                                        <p:tgtEl>
                                          <p:spTgt spid="6"/>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8" dur="50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wipe(left)">
                                      <p:cBhvr>
                                        <p:cTn id="47" dur="500"/>
                                        <p:tgtEl>
                                          <p:spTgt spid="12"/>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22" presetClass="entr" presetSubtype="8" dur="500" fill="hold" grpId="0" nodeType="clickEffect">
                                  <p:stCondLst>
                                    <p:cond delay="0"/>
                                  </p:stCondLst>
                                  <p:childTnLst>
                                    <p:set>
                                      <p:cBhvr>
                                        <p:cTn id="51" dur="1" fill="hold">
                                          <p:stCondLst>
                                            <p:cond delay="0"/>
                                          </p:stCondLst>
                                        </p:cTn>
                                        <p:tgtEl>
                                          <p:spTgt spid="22"/>
                                        </p:tgtEl>
                                        <p:attrNameLst>
                                          <p:attrName>style.visibility</p:attrName>
                                        </p:attrNameLst>
                                      </p:cBhvr>
                                      <p:to>
                                        <p:strVal val="visible"/>
                                      </p:to>
                                    </p:set>
                                    <p:animEffect transition="in" filter="wipe(left)">
                                      <p:cBhvr>
                                        <p:cTn id="52" dur="500"/>
                                        <p:tgtEl>
                                          <p:spTgt spid="22"/>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2" presetClass="entr" presetSubtype="4" dur="500" fill="hold" grpId="0" nodeType="clickEffect">
                                  <p:stCondLst>
                                    <p:cond delay="0"/>
                                  </p:stCondLst>
                                  <p:childTnLst>
                                    <p:set>
                                      <p:cBhvr>
                                        <p:cTn id="56" dur="1" fill="hold">
                                          <p:stCondLst>
                                            <p:cond delay="0"/>
                                          </p:stCondLst>
                                        </p:cTn>
                                        <p:tgtEl>
                                          <p:spTgt spid="23"/>
                                        </p:tgtEl>
                                        <p:attrNameLst>
                                          <p:attrName>style.visibility</p:attrName>
                                        </p:attrNameLst>
                                      </p:cBhvr>
                                      <p:to>
                                        <p:strVal val="visible"/>
                                      </p:to>
                                    </p:set>
                                    <p:anim calcmode="lin" valueType="num">
                                      <p:cBhvr>
                                        <p:cTn id="57" dur="500" fill="hold"/>
                                        <p:tgtEl>
                                          <p:spTgt spid="23"/>
                                        </p:tgtEl>
                                        <p:attrNameLst>
                                          <p:attrName>ppt_x</p:attrName>
                                        </p:attrNameLst>
                                      </p:cBhvr>
                                      <p:tavLst>
                                        <p:tav tm="0">
                                          <p:val>
                                            <p:strVal val="#ppt_x"/>
                                          </p:val>
                                        </p:tav>
                                        <p:tav tm="100000">
                                          <p:val>
                                            <p:strVal val="#ppt_x"/>
                                          </p:val>
                                        </p:tav>
                                      </p:tavLst>
                                    </p:anim>
                                    <p:anim calcmode="lin" valueType="num">
                                      <p:cBhvr>
                                        <p:cTn id="58" dur="500" fill="hold"/>
                                        <p:tgtEl>
                                          <p:spTgt spid="23"/>
                                        </p:tgtEl>
                                        <p:attrNameLst>
                                          <p:attrName>ppt_y</p:attrName>
                                        </p:attrNameLst>
                                      </p:cBhvr>
                                      <p:tavLst>
                                        <p:tav tm="0">
                                          <p:val>
                                            <p:strVal val="1+#ppt_h/2"/>
                                          </p:val>
                                        </p:tav>
                                        <p:tav tm="100000">
                                          <p:val>
                                            <p:strVal val="#ppt_y"/>
                                          </p:val>
                                        </p:tav>
                                      </p:tavLst>
                                    </p:anim>
                                  </p:childTnLst>
                                </p:cTn>
                              </p:par>
                            </p:childTnLst>
                          </p:cTn>
                        </p:par>
                        <p:par>
                          <p:cTn id="59" fill="hold" nodeType="afterGroup">
                            <p:stCondLst>
                              <p:cond delay="500"/>
                            </p:stCondLst>
                            <p:childTnLst>
                              <p:par>
                                <p:cTn id="60" presetID="22" presetClass="entr" presetSubtype="8" dur="500" fill="hold" nodeType="afterEffect">
                                  <p:stCondLst>
                                    <p:cond delay="0"/>
                                  </p:stCondLst>
                                  <p:childTnLst>
                                    <p:set>
                                      <p:cBhvr>
                                        <p:cTn id="61" dur="1" fill="hold">
                                          <p:stCondLst>
                                            <p:cond delay="0"/>
                                          </p:stCondLst>
                                        </p:cTn>
                                        <p:tgtEl>
                                          <p:spTgt spid="24"/>
                                        </p:tgtEl>
                                        <p:attrNameLst>
                                          <p:attrName>style.visibility</p:attrName>
                                        </p:attrNameLst>
                                      </p:cBhvr>
                                      <p:to>
                                        <p:strVal val="visible"/>
                                      </p:to>
                                    </p:set>
                                    <p:animEffect transition="in" filter="wipe(left)">
                                      <p:cBhvr>
                                        <p:cTn id="6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10" grpId="0"/>
      <p:bldP spid="11" grpId="0"/>
      <p:bldP spid="12" grpId="0"/>
      <p:bldP spid="22" grpId="0"/>
      <p:bldP spid="2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442451" y="128270"/>
            <a:ext cx="317582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5.【</a:t>
            </a:r>
            <a:r>
              <a:rPr kumimoji="0" lang="zh-CN" altLang="en-US"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知识梳理</a:t>
            </a:r>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a:t>
            </a:r>
            <a:endParaRPr lang="zh-CN" altLang="en-US"/>
          </a:p>
        </p:txBody>
      </p:sp>
      <p:sp>
        <p:nvSpPr>
          <p:cNvPr id="3" name="文本框 2" title=""/>
          <p:cNvSpPr txBox="1"/>
          <p:nvPr>
            <p:custDataLst>
              <p:tags r:id="rId4"/>
            </p:custDataLst>
          </p:nvPr>
        </p:nvSpPr>
        <p:spPr>
          <a:xfrm>
            <a:off x="3939234" y="128270"/>
            <a:ext cx="3808585" cy="584775"/>
          </a:xfrm>
          <a:prstGeom prst="rect">
            <a:avLst/>
          </a:prstGeom>
        </p:spPr>
        <p:style>
          <a:lnRef idx="2">
            <a:schemeClr val="dk1"/>
          </a:lnRef>
          <a:fillRef idx="1">
            <a:schemeClr val="lt1"/>
          </a:fillRef>
          <a:effectRef idx="0">
            <a:schemeClr val="dk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l">
              <a:buClrTx/>
              <a:buSzTx/>
              <a:buFontTx/>
            </a:pP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知识点</a:t>
            </a:r>
            <a:r>
              <a:rPr lang="en-US" altLang="zh-CN"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2</a:t>
            </a: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：西安事变</a:t>
            </a:r>
            <a:endPar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endParaRPr>
          </a:p>
        </p:txBody>
      </p:sp>
      <p:graphicFrame>
        <p:nvGraphicFramePr>
          <p:cNvPr id="4" name="表格 3" title=""/>
          <p:cNvGraphicFramePr>
            <a:graphicFrameLocks noGrp="1"/>
          </p:cNvGraphicFramePr>
          <p:nvPr>
            <p:custDataLst>
              <p:tags r:id="rId5"/>
            </p:custDataLst>
          </p:nvPr>
        </p:nvGraphicFramePr>
        <p:xfrm>
          <a:off x="565785" y="1170040"/>
          <a:ext cx="11109960" cy="5299975"/>
        </p:xfrm>
        <a:graphic>
          <a:graphicData uri="http://schemas.openxmlformats.org/drawingml/2006/table">
            <a:tbl>
              <a:tblPr firstRow="1" bandRow="1">
                <a:effectLst/>
                <a:tableStyleId>{5940675A-B579-460E-94D1-54222C63F5DA}</a:tableStyleId>
              </a:tblPr>
              <a:tblGrid>
                <a:gridCol w="503555"/>
                <a:gridCol w="875030"/>
                <a:gridCol w="4395470"/>
                <a:gridCol w="1242060"/>
                <a:gridCol w="4093845"/>
              </a:tblGrid>
              <a:tr h="529388">
                <a:tc rowSpan="5">
                  <a:txBody>
                    <a:bodyPr vert="horz" wrap="square"/>
                    <a:lstStyle/>
                    <a:p>
                      <a:pPr indent="0" algn="ctr" fontAlgn="auto">
                        <a:lnSpc>
                          <a:spcPct val="100000"/>
                        </a:lnSpc>
                        <a:buNone/>
                      </a:pPr>
                      <a:r>
                        <a:rPr lang="en-US" altLang="en-US" sz="2800" b="1" err="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西安事变</a:t>
                      </a: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ctr" fontAlgn="auto">
                        <a:lnSpc>
                          <a:spcPct val="100000"/>
                        </a:lnSpc>
                        <a:buNone/>
                      </a:pPr>
                      <a:r>
                        <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时间</a:t>
                      </a: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l" fontAlgn="auto">
                        <a:lnSpc>
                          <a:spcPct val="100000"/>
                        </a:lnSpc>
                        <a:buNone/>
                      </a:pPr>
                      <a:r>
                        <a:rPr lang="en-US"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   </a:t>
                      </a:r>
                      <a:r>
                        <a:rPr lang="en-US" altLang="en-US" sz="2800" b="1">
                          <a:solidFill>
                            <a:srgbClr val="000000"/>
                          </a:solidFill>
                          <a:latin typeface="微软雅黑" panose="020b0503020204020204" pitchFamily="34" charset="-122"/>
                          <a:ea typeface="微软雅黑" panose="020b0503020204020204" pitchFamily="34" charset="-122"/>
                        </a:rPr>
                        <a:t>    </a:t>
                      </a: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fontAlgn="auto">
                        <a:lnSpc>
                          <a:spcPct val="100000"/>
                        </a:lnSpc>
                        <a:buNone/>
                      </a:pPr>
                      <a:r>
                        <a:rPr lang="en-US" altLang="en-US" sz="2800" b="1">
                          <a:solidFill>
                            <a:srgbClr val="000000"/>
                          </a:solidFill>
                          <a:latin typeface="微软雅黑" panose="020b0503020204020204" pitchFamily="34" charset="-122"/>
                          <a:ea typeface="微软雅黑" panose="020b0503020204020204" pitchFamily="34" charset="-122"/>
                          <a:sym typeface="+mn-ea"/>
                        </a:rPr>
                        <a:t>地点</a:t>
                      </a:r>
                      <a:endParaRPr lang="en-US" altLang="en-US" sz="2800" b="1">
                        <a:solidFill>
                          <a:srgbClr val="000000"/>
                        </a:solidFill>
                        <a:latin typeface="微软雅黑" panose="020b0503020204020204" pitchFamily="34" charset="-122"/>
                        <a:ea typeface="微软雅黑" panose="020b0503020204020204" pitchFamily="34" charset="-122"/>
                        <a:cs typeface="宋体" panose="02010600030101010101" pitchFamily="2" charset="-122"/>
                        <a:sym typeface="+mn-ea"/>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l" fontAlgn="auto">
                        <a:lnSpc>
                          <a:spcPct val="100000"/>
                        </a:lnSpc>
                        <a:buNone/>
                      </a:pPr>
                      <a:endParaRPr lang="en-US" altLang="en-US" sz="2800" b="1">
                        <a:solidFill>
                          <a:srgbClr val="000000"/>
                        </a:solidFill>
                        <a:latin typeface="微软雅黑" panose="020b0503020204020204" pitchFamily="34" charset="-122"/>
                        <a:ea typeface="微软雅黑" panose="020b0503020204020204" pitchFamily="34" charset="-122"/>
                        <a:cs typeface="宋体" panose="02010600030101010101" pitchFamily="2" charset="-122"/>
                        <a:sym typeface="+mn-ea"/>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28711">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9D18E"/>
                    </a:solidFill>
                  </a:tcPr>
                </a:tc>
                <a:tc>
                  <a:txBody>
                    <a:bodyPr vert="horz" wrap="square"/>
                    <a:lstStyle/>
                    <a:p>
                      <a:pPr indent="0" algn="ctr" fontAlgn="auto">
                        <a:lnSpc>
                          <a:spcPct val="100000"/>
                        </a:lnSpc>
                        <a:buNone/>
                      </a:pPr>
                      <a:r>
                        <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sym typeface="+mn-ea"/>
                        </a:rPr>
                        <a:t>目的</a:t>
                      </a: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fontAlgn="auto">
                        <a:lnSpc>
                          <a:spcPct val="100000"/>
                        </a:lnSpc>
                        <a:buNone/>
                      </a:pPr>
                      <a:r>
                        <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sym typeface="+mn-ea"/>
                        </a:rPr>
                        <a:t>发起者</a:t>
                      </a: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sym typeface="+mn-ea"/>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267840">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9D18E"/>
                    </a:solidFill>
                  </a:tcPr>
                </a:tc>
                <a:tc>
                  <a:txBody>
                    <a:bodyPr vert="horz" wrap="square"/>
                    <a:lstStyle/>
                    <a:p>
                      <a:pPr indent="0" algn="ctr" fontAlgn="auto">
                        <a:lnSpc>
                          <a:spcPct val="100000"/>
                        </a:lnSpc>
                        <a:buNone/>
                      </a:pPr>
                      <a:r>
                        <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经过</a:t>
                      </a: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gridSpan="3">
                  <a:txBody>
                    <a:bodyPr vert="horz" wrap="square"/>
                    <a:lstStyle/>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987018">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9D18E"/>
                    </a:solidFill>
                  </a:tcPr>
                </a:tc>
                <a:tc>
                  <a:txBody>
                    <a:bodyPr vert="horz" wrap="square"/>
                    <a:lstStyle/>
                    <a:p>
                      <a:pPr indent="0" algn="ctr" fontAlgn="auto">
                        <a:lnSpc>
                          <a:spcPct val="100000"/>
                        </a:lnSpc>
                        <a:buNone/>
                      </a:pPr>
                      <a:r>
                        <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结果</a:t>
                      </a:r>
                      <a:endPar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gridSpan="3">
                  <a:txBody>
                    <a:bodyPr vert="horz" wrap="square"/>
                    <a:lstStyle/>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987018">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9D18E"/>
                    </a:solidFill>
                  </a:tcPr>
                </a:tc>
                <a:tc>
                  <a:txBody>
                    <a:bodyPr vert="horz" wrap="square"/>
                    <a:lstStyle/>
                    <a:p>
                      <a:pPr indent="0" algn="ctr" fontAlgn="auto">
                        <a:lnSpc>
                          <a:spcPct val="100000"/>
                        </a:lnSpc>
                        <a:buNone/>
                      </a:pPr>
                      <a:r>
                        <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意义</a:t>
                      </a:r>
                      <a:endPar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gridSpan="3">
                  <a:txBody>
                    <a:bodyPr vert="horz" wrap="square"/>
                    <a:lstStyle/>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5" name="文本框 4" title=""/>
          <p:cNvSpPr txBox="1"/>
          <p:nvPr>
            <p:custDataLst>
              <p:tags r:id="rId6"/>
            </p:custDataLst>
          </p:nvPr>
        </p:nvSpPr>
        <p:spPr>
          <a:xfrm>
            <a:off x="1984692" y="4530249"/>
            <a:ext cx="9763760" cy="9531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en-US" altLang="en-US" sz="2800" b="1" err="1">
                <a:solidFill>
                  <a:sysClr val="windowText" lastClr="000000"/>
                </a:solidFill>
                <a:latin typeface="楷体" panose="02010609060101010101" pitchFamily="49" charset="-122"/>
                <a:ea typeface="楷体" panose="02010609060101010101" pitchFamily="49" charset="-122"/>
                <a:cs typeface="宋体" panose="02010600030101010101" pitchFamily="2" charset="-122"/>
                <a:sym typeface="+mn-ea"/>
              </a:rPr>
              <a:t>经过中国共产党和各方面的努力，蒋介石被迫接受停止内战、联共抗日等条件，</a:t>
            </a:r>
            <a:r>
              <a:rPr lang="en-US" altLang="en-US" sz="2800" b="1" err="1">
                <a:solidFill>
                  <a:srgbClr val="FF0000"/>
                </a:solidFill>
                <a:latin typeface="楷体" panose="02010609060101010101" pitchFamily="49" charset="-122"/>
                <a:ea typeface="楷体" panose="02010609060101010101" pitchFamily="49" charset="-122"/>
                <a:cs typeface="宋体" panose="02010600030101010101" pitchFamily="2" charset="-122"/>
                <a:sym typeface="+mn-ea"/>
              </a:rPr>
              <a:t>西安事变和平解决</a:t>
            </a:r>
            <a:endParaRPr lang="en-US" altLang="en-US" sz="2800" b="1">
              <a:solidFill>
                <a:srgbClr val="FF0000"/>
              </a:solidFill>
              <a:latin typeface="楷体" panose="02010609060101010101" pitchFamily="49" charset="-122"/>
              <a:ea typeface="楷体" panose="02010609060101010101" pitchFamily="49" charset="-122"/>
              <a:cs typeface="宋体" panose="02010600030101010101" pitchFamily="2" charset="-122"/>
              <a:sym typeface="+mn-ea"/>
            </a:endParaRPr>
          </a:p>
        </p:txBody>
      </p:sp>
      <p:sp>
        <p:nvSpPr>
          <p:cNvPr id="6" name="文本框 5" title=""/>
          <p:cNvSpPr txBox="1"/>
          <p:nvPr>
            <p:custDataLst>
              <p:tags r:id="rId7"/>
            </p:custDataLst>
          </p:nvPr>
        </p:nvSpPr>
        <p:spPr>
          <a:xfrm>
            <a:off x="1911350" y="5530850"/>
            <a:ext cx="9910445" cy="9531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zh-CN"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①</a:t>
            </a:r>
            <a:r>
              <a:rPr lang="en-US" altLang="en-US" sz="2800" b="1" err="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揭开了国共两党由内战到联合抗日的序幕</a:t>
            </a:r>
            <a:r>
              <a:rPr lang="en-US" altLang="en-US" sz="2800" b="1" err="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rPr>
              <a:t>，成为扭转时局的关键</a:t>
            </a:r>
            <a:r>
              <a:rPr lang="zh-CN"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②</a:t>
            </a:r>
            <a:r>
              <a:rPr lang="en-US" altLang="en-US" sz="2800" b="1" err="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国共十年内战基本结束，抗日民族统一战线</a:t>
            </a:r>
            <a:r>
              <a:rPr lang="en-US" altLang="en-US" sz="2800" b="1" err="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rPr>
              <a:t>初步</a:t>
            </a:r>
            <a:r>
              <a:rPr lang="en-US" altLang="en-US" sz="2800" b="1" err="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形成</a:t>
            </a:r>
            <a:endPar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endParaRPr>
          </a:p>
        </p:txBody>
      </p:sp>
      <p:sp>
        <p:nvSpPr>
          <p:cNvPr id="7" name="文本框 6" title=""/>
          <p:cNvSpPr txBox="1"/>
          <p:nvPr>
            <p:custDataLst>
              <p:tags r:id="rId8"/>
            </p:custDataLst>
          </p:nvPr>
        </p:nvSpPr>
        <p:spPr>
          <a:xfrm>
            <a:off x="2260367" y="1156070"/>
            <a:ext cx="2715808" cy="52322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1936年12月12日</a:t>
            </a:r>
            <a:endParaRPr lang="zh-CN" altLang="en-US">
              <a:latin typeface="楷体" panose="02010609060101010101" pitchFamily="49" charset="-122"/>
              <a:ea typeface="楷体" panose="02010609060101010101" pitchFamily="49" charset="-122"/>
            </a:endParaRPr>
          </a:p>
        </p:txBody>
      </p:sp>
      <p:sp>
        <p:nvSpPr>
          <p:cNvPr id="8" name="文本框 7" title=""/>
          <p:cNvSpPr txBox="1"/>
          <p:nvPr>
            <p:custDataLst>
              <p:tags r:id="rId9"/>
            </p:custDataLst>
          </p:nvPr>
        </p:nvSpPr>
        <p:spPr>
          <a:xfrm>
            <a:off x="8008456" y="1141526"/>
            <a:ext cx="906017" cy="52322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en-US" altLang="en-US" sz="2800" b="1" err="1">
                <a:solidFill>
                  <a:srgbClr val="000000"/>
                </a:solidFill>
                <a:latin typeface="楷体" panose="02010609060101010101" pitchFamily="49" charset="-122"/>
                <a:ea typeface="楷体" panose="02010609060101010101" pitchFamily="49" charset="-122"/>
                <a:sym typeface="+mn-ea"/>
              </a:rPr>
              <a:t>西安</a:t>
            </a:r>
            <a:endParaRPr lang="zh-CN" altLang="en-US">
              <a:latin typeface="楷体" panose="02010609060101010101" pitchFamily="49" charset="-122"/>
              <a:ea typeface="楷体" panose="02010609060101010101" pitchFamily="49" charset="-122"/>
            </a:endParaRPr>
          </a:p>
        </p:txBody>
      </p:sp>
      <p:sp>
        <p:nvSpPr>
          <p:cNvPr id="9" name="文本框 8" title=""/>
          <p:cNvSpPr txBox="1"/>
          <p:nvPr>
            <p:custDataLst>
              <p:tags r:id="rId10"/>
            </p:custDataLst>
          </p:nvPr>
        </p:nvSpPr>
        <p:spPr>
          <a:xfrm>
            <a:off x="7867522" y="1677682"/>
            <a:ext cx="2709396" cy="52322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en-US" altLang="en-US" sz="2800" b="1" err="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张学良和杨虎城</a:t>
            </a:r>
            <a:endParaRPr lang="zh-CN" altLang="en-US">
              <a:latin typeface="楷体" panose="02010609060101010101" pitchFamily="49" charset="-122"/>
              <a:ea typeface="楷体" panose="02010609060101010101" pitchFamily="49" charset="-122"/>
            </a:endParaRPr>
          </a:p>
        </p:txBody>
      </p:sp>
      <p:sp>
        <p:nvSpPr>
          <p:cNvPr id="10" name="文本框 9" title=""/>
          <p:cNvSpPr txBox="1"/>
          <p:nvPr>
            <p:custDataLst>
              <p:tags r:id="rId11"/>
            </p:custDataLst>
          </p:nvPr>
        </p:nvSpPr>
        <p:spPr>
          <a:xfrm>
            <a:off x="2260367" y="1700233"/>
            <a:ext cx="3430747" cy="52322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en-US" altLang="en-US" sz="2800" b="1" err="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停止内战，联共抗日</a:t>
            </a:r>
            <a:endParaRPr lang="zh-CN" altLang="en-US">
              <a:latin typeface="楷体" panose="02010609060101010101" pitchFamily="49" charset="-122"/>
              <a:ea typeface="楷体" panose="02010609060101010101" pitchFamily="49" charset="-122"/>
            </a:endParaRPr>
          </a:p>
        </p:txBody>
      </p:sp>
      <p:sp>
        <p:nvSpPr>
          <p:cNvPr id="11" name="文本框 10" title=""/>
          <p:cNvSpPr txBox="1"/>
          <p:nvPr>
            <p:custDataLst>
              <p:tags r:id="rId12"/>
            </p:custDataLst>
          </p:nvPr>
        </p:nvSpPr>
        <p:spPr>
          <a:xfrm>
            <a:off x="2001917" y="2237423"/>
            <a:ext cx="9763760" cy="22453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zh-CN"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①</a:t>
            </a:r>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1936年12月12日，张学良、杨虎城在西安扣押蒋介石，实行</a:t>
            </a:r>
            <a:r>
              <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“兵谏”</a:t>
            </a:r>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，并通电全国，要求停止内战，联共抗日。这就是“西安事变”</a:t>
            </a:r>
            <a:endParaRPr lang="en-US" altLang="en-US" sz="2800" b="1">
              <a:latin typeface="楷体" panose="02010609060101010101" pitchFamily="49" charset="-122"/>
              <a:ea typeface="楷体" panose="02010609060101010101" pitchFamily="49" charset="-122"/>
              <a:cs typeface="微软雅黑" panose="020b0503020204020204" pitchFamily="34" charset="-122"/>
            </a:endParaRPr>
          </a:p>
          <a:p>
            <a:pPr algn="l" fontAlgn="auto"/>
            <a:r>
              <a:rPr lang="zh-CN"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②</a:t>
            </a:r>
            <a:r>
              <a:rPr lang="en-US" altLang="en-US" sz="2800" b="1" err="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中国共产党从全民族的利益出发，主张和平解决，联蒋抗日，派</a:t>
            </a:r>
            <a:r>
              <a:rPr lang="en-US" altLang="en-US" sz="2800" b="1" err="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rPr>
              <a:t>周恩来</a:t>
            </a:r>
            <a:r>
              <a:rPr lang="en-US" altLang="en-US" sz="2800" b="1" err="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到西安参加谈判，与各方面进行协商</a:t>
            </a:r>
            <a:endParaRPr lang="zh-CN" altLang="en-US">
              <a:latin typeface="楷体" panose="02010609060101010101" pitchFamily="49" charset="-122"/>
              <a:ea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left)">
                                      <p:cBhvr>
                                        <p:cTn id="12" dur="500"/>
                                        <p:tgtEl>
                                          <p:spTgt spid="7"/>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500"/>
                                        <p:tgtEl>
                                          <p:spTgt spid="8"/>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left)">
                                      <p:cBhvr>
                                        <p:cTn id="22" dur="500"/>
                                        <p:tgtEl>
                                          <p:spTgt spid="9"/>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ipe(left)">
                                      <p:cBhvr>
                                        <p:cTn id="27" dur="500"/>
                                        <p:tgtEl>
                                          <p:spTgt spid="10"/>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wipe(left)">
                                      <p:cBhvr>
                                        <p:cTn id="32" dur="500"/>
                                        <p:tgtEl>
                                          <p:spTgt spid="11"/>
                                        </p:tgtEl>
                                      </p:cBhvr>
                                    </p:animEffect>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22" presetClass="entr" presetSubtype="8" dur="50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wipe(left)">
                                      <p:cBhvr>
                                        <p:cTn id="37" dur="500"/>
                                        <p:tgtEl>
                                          <p:spTgt spid="5"/>
                                        </p:tgtEl>
                                      </p:cBhvr>
                                    </p:animEffect>
                                  </p:childTnLst>
                                </p:cTn>
                              </p:par>
                            </p:childTnLst>
                          </p:cTn>
                        </p:par>
                      </p:childTnLst>
                    </p:cTn>
                  </p:par>
                  <p:par>
                    <p:cTn id="38" fill="hold" nodeType="clickPar">
                      <p:stCondLst>
                        <p:cond delay="indefinite"/>
                        <p:cond evt="onBegin" delay="0">
                          <p:tn val="37"/>
                        </p:cond>
                      </p:stCondLst>
                      <p:childTnLst>
                        <p:par>
                          <p:cTn id="39" fill="hold">
                            <p:stCondLst>
                              <p:cond delay="0"/>
                            </p:stCondLst>
                            <p:childTnLst>
                              <p:par>
                                <p:cTn id="40" presetID="22" presetClass="entr" presetSubtype="8" dur="50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wipe(left)">
                                      <p:cBhvr>
                                        <p:cTn id="4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442451" y="128270"/>
            <a:ext cx="317582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5.【</a:t>
            </a:r>
            <a:r>
              <a:rPr kumimoji="0" lang="zh-CN" altLang="en-US"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知识梳理</a:t>
            </a:r>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a:t>
            </a:r>
            <a:endParaRPr lang="zh-CN" altLang="en-US"/>
          </a:p>
        </p:txBody>
      </p:sp>
      <p:grpSp>
        <p:nvGrpSpPr>
          <p:cNvPr id="4" name="组合 3" title=""/>
          <p:cNvGrpSpPr/>
          <p:nvPr>
            <p:custDataLst>
              <p:tags r:id="rId4"/>
            </p:custDataLst>
          </p:nvPr>
        </p:nvGrpSpPr>
        <p:grpSpPr>
          <a:xfrm>
            <a:off x="3957272" y="2496556"/>
            <a:ext cx="2138727" cy="2877877"/>
            <a:chOff x="7063569" y="3726940"/>
            <a:chExt cx="1789598" cy="2329149"/>
          </a:xfrm>
        </p:grpSpPr>
        <p:pic>
          <p:nvPicPr>
            <p:cNvPr id="5" name="图片 4"/>
            <p:cNvPicPr>
              <a:picLocks noChangeAspect="1"/>
            </p:cNvPicPr>
            <p:nvPr>
              <p:custDataLst>
                <p:tags r:id="rId6"/>
              </p:custDataLst>
            </p:nvPr>
          </p:nvPicPr>
          <p:blipFill>
            <a:blip r:embed="rId5"/>
            <a:stretch>
              <a:fillRect/>
            </a:stretch>
          </p:blipFill>
          <p:spPr>
            <a:xfrm>
              <a:off x="7063569" y="3726940"/>
              <a:ext cx="1789598" cy="2329149"/>
            </a:xfrm>
            <a:prstGeom prst="rect">
              <a:avLst/>
            </a:prstGeom>
            <a:ln w="12700">
              <a:solidFill>
                <a:schemeClr val="tx1"/>
              </a:solidFill>
            </a:ln>
          </p:spPr>
        </p:pic>
        <p:sp>
          <p:nvSpPr>
            <p:cNvPr id="6" name="Text Box 8"/>
            <p:cNvSpPr txBox="1">
              <a:spLocks noChangeArrowheads="1"/>
            </p:cNvSpPr>
            <p:nvPr>
              <p:custDataLst>
                <p:tags r:id="rId7"/>
              </p:custDataLst>
            </p:nvPr>
          </p:nvSpPr>
          <p:spPr bwMode="auto">
            <a:xfrm>
              <a:off x="7344781" y="5458657"/>
              <a:ext cx="1197725" cy="461665"/>
            </a:xfrm>
            <a:prstGeom prst="rect">
              <a:avLst/>
            </a:prstGeom>
            <a:solidFill>
              <a:srgbClr val="FF0000">
                <a:alpha val="61176"/>
              </a:srgbClr>
            </a:solidFill>
            <a:ln>
              <a:noFill/>
            </a:ln>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2400" b="1">
                  <a:solidFill>
                    <a:schemeClr val="bg1"/>
                  </a:solidFill>
                  <a:latin typeface="+mn-ea"/>
                </a:rPr>
                <a:t>蒋介石</a:t>
              </a:r>
              <a:endParaRPr lang="zh-CN" altLang="en-US" sz="2400" b="1">
                <a:solidFill>
                  <a:schemeClr val="bg1"/>
                </a:solidFill>
                <a:latin typeface="+mn-ea"/>
              </a:endParaRPr>
            </a:p>
          </p:txBody>
        </p:sp>
      </p:grpSp>
      <p:pic>
        <p:nvPicPr>
          <p:cNvPr id="7" name="图片 6" title=""/>
          <p:cNvPicPr>
            <a:picLocks noChangeAspect="1"/>
          </p:cNvPicPr>
          <p:nvPr>
            <p:custDataLst>
              <p:tags r:id="rId9"/>
            </p:custDataLst>
          </p:nvPr>
        </p:nvPicPr>
        <p:blipFill>
          <a:blip r:embed="rId8"/>
          <a:stretch>
            <a:fillRect/>
          </a:stretch>
        </p:blipFill>
        <p:spPr>
          <a:xfrm>
            <a:off x="9936394" y="1322200"/>
            <a:ext cx="2113200" cy="1408800"/>
          </a:xfrm>
          <a:prstGeom prst="rect">
            <a:avLst/>
          </a:prstGeom>
        </p:spPr>
      </p:pic>
      <p:pic>
        <p:nvPicPr>
          <p:cNvPr id="8" name="图片 7" title=""/>
          <p:cNvPicPr>
            <a:picLocks noChangeAspect="1"/>
          </p:cNvPicPr>
          <p:nvPr>
            <p:custDataLst>
              <p:tags r:id="rId11"/>
            </p:custDataLst>
          </p:nvPr>
        </p:nvPicPr>
        <p:blipFill>
          <a:blip r:embed="rId10">
            <a:extLst>
              <a:ext uri="{28A0092B-C50C-407E-A947-70E740481C1C}">
                <a14:useLocalDpi xmlns:a14="http://schemas.microsoft.com/office/drawing/2010/main" val="0"/>
              </a:ext>
            </a:extLst>
          </a:blip>
          <a:srcRect l="8228" r="7668"/>
          <a:stretch>
            <a:fillRect/>
          </a:stretch>
        </p:blipFill>
        <p:spPr>
          <a:xfrm>
            <a:off x="298283" y="3695655"/>
            <a:ext cx="1787145" cy="2218613"/>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
        <p:nvSpPr>
          <p:cNvPr id="9" name="文本框 8" title=""/>
          <p:cNvSpPr txBox="1"/>
          <p:nvPr>
            <p:custDataLst>
              <p:tags r:id="rId12"/>
            </p:custDataLst>
          </p:nvPr>
        </p:nvSpPr>
        <p:spPr>
          <a:xfrm>
            <a:off x="496591" y="6039211"/>
            <a:ext cx="1197725" cy="461665"/>
          </a:xfrm>
          <a:prstGeom prst="rect">
            <a:avLst/>
          </a:prstGeom>
          <a:solidFill>
            <a:srgbClr val="FF0000">
              <a:alpha val="61176"/>
            </a:srgbClr>
          </a:solidFill>
          <a:ln>
            <a:noFill/>
          </a:ln>
          <a:effectLst/>
        </p:spPr>
        <p:txBody>
          <a:bodyPr wrap="square">
            <a:spAutoFit/>
          </a:bodyPr>
          <a:lstStyle>
            <a:defPPr>
              <a:defRPr lang="en-US"/>
            </a:defPPr>
            <a:lvl1pPr marL="0" algn="ctr" defTabSz="914400" rtl="0" eaLnBrk="1" latinLnBrk="0" hangingPunct="1">
              <a:defRPr sz="2400" b="1" kern="1200">
                <a:solidFill>
                  <a:schemeClr val="bg1"/>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宋美龄</a:t>
            </a:r>
            <a:endParaRPr lang="zh-CN" altLang="en-US"/>
          </a:p>
        </p:txBody>
      </p:sp>
      <p:pic>
        <p:nvPicPr>
          <p:cNvPr id="10" name="图片 9" title=""/>
          <p:cNvPicPr>
            <a:picLocks noChangeAspect="1"/>
          </p:cNvPicPr>
          <p:nvPr>
            <p:custDataLst>
              <p:tags r:id="rId14"/>
            </p:custDataLst>
          </p:nvPr>
        </p:nvPicPr>
        <p:blipFill>
          <a:blip r:embed="rId13">
            <a:extLst>
              <a:ext uri="{28A0092B-C50C-407E-A947-70E740481C1C}">
                <a14:useLocalDpi xmlns:a14="http://schemas.microsoft.com/office/drawing/2010/main" val="0"/>
              </a:ext>
            </a:extLst>
          </a:blip>
          <a:srcRect l="5044" t="4865" r="4189" b="11550"/>
          <a:stretch>
            <a:fillRect/>
          </a:stretch>
        </p:blipFill>
        <p:spPr>
          <a:xfrm>
            <a:off x="10299377" y="4517042"/>
            <a:ext cx="1594339" cy="1979259"/>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
        <p:nvSpPr>
          <p:cNvPr id="11" name="文本框 10" title=""/>
          <p:cNvSpPr txBox="1"/>
          <p:nvPr>
            <p:custDataLst>
              <p:tags r:id="rId15"/>
            </p:custDataLst>
          </p:nvPr>
        </p:nvSpPr>
        <p:spPr>
          <a:xfrm>
            <a:off x="10497684" y="6034636"/>
            <a:ext cx="1197725" cy="461665"/>
          </a:xfrm>
          <a:prstGeom prst="rect">
            <a:avLst/>
          </a:prstGeom>
          <a:solidFill>
            <a:srgbClr val="FF0000">
              <a:alpha val="61176"/>
            </a:srgbClr>
          </a:solidFill>
          <a:ln>
            <a:noFill/>
          </a:ln>
          <a:effectLst/>
        </p:spPr>
        <p:txBody>
          <a:bodyPr wrap="square">
            <a:spAutoFit/>
          </a:bodyPr>
          <a:lstStyle>
            <a:defPPr>
              <a:defRPr lang="en-US"/>
            </a:defPPr>
            <a:lvl1pPr marL="0" algn="ctr" defTabSz="914400" rtl="0" eaLnBrk="1" latinLnBrk="0" hangingPunct="1">
              <a:defRPr sz="2400" b="1" kern="1200">
                <a:solidFill>
                  <a:schemeClr val="bg1"/>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何应钦</a:t>
            </a:r>
            <a:endParaRPr lang="zh-CN" altLang="en-US"/>
          </a:p>
        </p:txBody>
      </p:sp>
      <p:pic>
        <p:nvPicPr>
          <p:cNvPr id="12" name="图片 11" title=""/>
          <p:cNvPicPr>
            <a:picLocks noChangeAspect="1"/>
          </p:cNvPicPr>
          <p:nvPr>
            <p:custDataLst>
              <p:tags r:id="rId17"/>
            </p:custDataLst>
          </p:nvPr>
        </p:nvPicPr>
        <p:blipFill>
          <a:blip r:embed="rId16"/>
          <a:stretch>
            <a:fillRect/>
          </a:stretch>
        </p:blipFill>
        <p:spPr>
          <a:xfrm>
            <a:off x="298284" y="1061903"/>
            <a:ext cx="2152075" cy="2206943"/>
          </a:xfrm>
          <a:prstGeom prst="rect">
            <a:avLst/>
          </a:prstGeom>
        </p:spPr>
      </p:pic>
      <p:sp>
        <p:nvSpPr>
          <p:cNvPr id="13" name="文本框 12" title=""/>
          <p:cNvSpPr txBox="1"/>
          <p:nvPr>
            <p:custDataLst>
              <p:tags r:id="rId18"/>
            </p:custDataLst>
          </p:nvPr>
        </p:nvSpPr>
        <p:spPr>
          <a:xfrm>
            <a:off x="7253785" y="992983"/>
            <a:ext cx="2613044" cy="1815882"/>
          </a:xfrm>
          <a:prstGeom prst="rect">
            <a:avLst/>
          </a:prstGeom>
          <a:solidFill>
            <a:schemeClr val="accent3">
              <a:lumMod val="75000"/>
            </a:schemeClr>
          </a:solidFill>
          <a:ln>
            <a:solidFill>
              <a:schemeClr val="tx1"/>
            </a:solidFill>
          </a:ln>
        </p:spPr>
        <p:txBody>
          <a:bodyPr wrap="square">
            <a:spAutoFit/>
          </a:bodyPr>
          <a:lstStyle>
            <a:defPPr>
              <a:defRPr lang="en-US"/>
            </a:defPPr>
            <a:lvl1pPr marL="0" algn="ctr" defTabSz="914400" rtl="0" eaLnBrk="1" latinLnBrk="0" hangingPunct="1">
              <a:defRPr sz="2600" b="1"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FFFF00"/>
                </a:solidFill>
              </a:rPr>
              <a:t>企图挑拨亲日派扩大内战，以便扩大侵略中国</a:t>
            </a:r>
            <a:endParaRPr lang="zh-CN" altLang="en-US" sz="2800">
              <a:solidFill>
                <a:srgbClr val="FFFF00"/>
              </a:solidFill>
            </a:endParaRPr>
          </a:p>
        </p:txBody>
      </p:sp>
      <p:sp>
        <p:nvSpPr>
          <p:cNvPr id="14" name="文本框 13" title=""/>
          <p:cNvSpPr txBox="1"/>
          <p:nvPr>
            <p:custDataLst>
              <p:tags r:id="rId19"/>
            </p:custDataLst>
          </p:nvPr>
        </p:nvSpPr>
        <p:spPr>
          <a:xfrm>
            <a:off x="7346069" y="4546278"/>
            <a:ext cx="2802956" cy="1384995"/>
          </a:xfrm>
          <a:prstGeom prst="rect">
            <a:avLst/>
          </a:prstGeom>
          <a:solidFill>
            <a:schemeClr val="accent3">
              <a:lumMod val="75000"/>
            </a:schemeClr>
          </a:solidFill>
          <a:ln>
            <a:solidFill>
              <a:schemeClr val="tx1"/>
            </a:solidFill>
          </a:ln>
        </p:spPr>
        <p:txBody>
          <a:bodyPr wrap="square">
            <a:spAutoFit/>
          </a:bodyPr>
          <a:lstStyle>
            <a:defPPr>
              <a:defRPr lang="en-US"/>
            </a:defPPr>
            <a:lvl1pPr marL="0" algn="l" defTabSz="914400" rtl="0" eaLnBrk="1" latinLnBrk="0" hangingPunct="1">
              <a:defRPr sz="2600" b="1" kern="1200">
                <a:solidFill>
                  <a:srgbClr val="FFFF0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t>主张讨伐张学良，企图置蒋介石于死地，取而代之</a:t>
            </a:r>
            <a:endParaRPr lang="zh-CN" altLang="en-US" sz="2800"/>
          </a:p>
        </p:txBody>
      </p:sp>
      <p:sp>
        <p:nvSpPr>
          <p:cNvPr id="15" name="文本框 14" title=""/>
          <p:cNvSpPr txBox="1"/>
          <p:nvPr>
            <p:custDataLst>
              <p:tags r:id="rId20"/>
            </p:custDataLst>
          </p:nvPr>
        </p:nvSpPr>
        <p:spPr>
          <a:xfrm>
            <a:off x="2140741" y="5261334"/>
            <a:ext cx="1721212" cy="954107"/>
          </a:xfrm>
          <a:prstGeom prst="rect">
            <a:avLst/>
          </a:prstGeom>
          <a:solidFill>
            <a:schemeClr val="accent4">
              <a:lumMod val="60000"/>
              <a:lumOff val="40000"/>
            </a:schemeClr>
          </a:solidFill>
          <a:ln>
            <a:solidFill>
              <a:schemeClr val="tx1"/>
            </a:solidFill>
          </a:ln>
        </p:spPr>
        <p:txBody>
          <a:bodyPr wrap="square">
            <a:spAutoFit/>
          </a:bodyPr>
          <a:lstStyle>
            <a:defPPr>
              <a:defRPr lang="en-US"/>
            </a:defPPr>
            <a:lvl1pPr marL="0" algn="l" defTabSz="914400" rtl="0" eaLnBrk="1" latinLnBrk="0" hangingPunct="1">
              <a:defRPr sz="26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t>主张</a:t>
            </a:r>
            <a:endParaRPr lang="en-US" altLang="zh-CN" sz="2800"/>
          </a:p>
          <a:p>
            <a:r>
              <a:rPr lang="zh-CN" altLang="en-US" sz="2800"/>
              <a:t>和平解决</a:t>
            </a:r>
            <a:endParaRPr lang="zh-CN" altLang="en-US" sz="2800"/>
          </a:p>
        </p:txBody>
      </p:sp>
      <p:sp>
        <p:nvSpPr>
          <p:cNvPr id="16" name="文本框 15" title=""/>
          <p:cNvSpPr txBox="1"/>
          <p:nvPr>
            <p:custDataLst>
              <p:tags r:id="rId21"/>
            </p:custDataLst>
          </p:nvPr>
        </p:nvSpPr>
        <p:spPr>
          <a:xfrm>
            <a:off x="2480946" y="1070880"/>
            <a:ext cx="1987906" cy="1384995"/>
          </a:xfrm>
          <a:prstGeom prst="rect">
            <a:avLst/>
          </a:prstGeom>
          <a:solidFill>
            <a:schemeClr val="accent4">
              <a:lumMod val="60000"/>
              <a:lumOff val="40000"/>
            </a:schemeClr>
          </a:solidFill>
          <a:ln>
            <a:solidFill>
              <a:schemeClr val="tx1"/>
            </a:solidFill>
          </a:ln>
        </p:spPr>
        <p:txBody>
          <a:bodyPr wrap="square">
            <a:spAutoFit/>
          </a:bodyPr>
          <a:lstStyle>
            <a:defPPr>
              <a:defRPr lang="en-US"/>
            </a:defPPr>
            <a:lvl1pPr marL="0" algn="l" defTabSz="914400" rtl="0" eaLnBrk="1" latinLnBrk="0" hangingPunct="1">
              <a:defRPr sz="2600" b="1" kern="1200">
                <a:solidFill>
                  <a:srgbClr val="FFFF0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tx1"/>
                </a:solidFill>
              </a:rPr>
              <a:t>担心在华利益受损，主张和平解决</a:t>
            </a:r>
            <a:endParaRPr lang="zh-CN" altLang="en-US" sz="2800">
              <a:solidFill>
                <a:schemeClr val="tx1"/>
              </a:solidFill>
            </a:endParaRPr>
          </a:p>
        </p:txBody>
      </p:sp>
      <p:cxnSp>
        <p:nvCxnSpPr>
          <p:cNvPr id="17" name="连接符: 肘形 16" title=""/>
          <p:cNvCxnSpPr>
            <a:endCxn id="5" idx="1"/>
          </p:cNvCxnSpPr>
          <p:nvPr>
            <p:custDataLst>
              <p:tags r:id="rId22"/>
            </p:custDataLst>
          </p:nvPr>
        </p:nvCxnSpPr>
        <p:spPr>
          <a:xfrm>
            <a:off x="2535678" y="2817400"/>
            <a:ext cx="1421594" cy="1118095"/>
          </a:xfrm>
          <a:prstGeom prst="bentConnector3">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连接符: 肘形 17" title=""/>
          <p:cNvCxnSpPr>
            <a:endCxn id="5" idx="1"/>
          </p:cNvCxnSpPr>
          <p:nvPr>
            <p:custDataLst>
              <p:tags r:id="rId23"/>
            </p:custDataLst>
          </p:nvPr>
        </p:nvCxnSpPr>
        <p:spPr>
          <a:xfrm flipV="1">
            <a:off x="2535678" y="3935495"/>
            <a:ext cx="1421594" cy="1119827"/>
          </a:xfrm>
          <a:prstGeom prst="bentConnector3">
            <a:avLst>
              <a:gd name="adj1" fmla="val 50000"/>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连接符: 肘形 18" title=""/>
          <p:cNvCxnSpPr/>
          <p:nvPr>
            <p:custDataLst>
              <p:tags r:id="rId24"/>
            </p:custDataLst>
          </p:nvPr>
        </p:nvCxnSpPr>
        <p:spPr>
          <a:xfrm rot="10800000" flipV="1">
            <a:off x="5793315" y="2623228"/>
            <a:ext cx="1460470" cy="843731"/>
          </a:xfrm>
          <a:prstGeom prst="bentConnector3">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连接符: 肘形 19" title=""/>
          <p:cNvCxnSpPr/>
          <p:nvPr>
            <p:custDataLst>
              <p:tags r:id="rId25"/>
            </p:custDataLst>
          </p:nvPr>
        </p:nvCxnSpPr>
        <p:spPr>
          <a:xfrm rot="10800000">
            <a:off x="5793315" y="3466959"/>
            <a:ext cx="1460470" cy="1394191"/>
          </a:xfrm>
          <a:prstGeom prst="bentConnector3">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文本框 20" title=""/>
          <p:cNvSpPr txBox="1"/>
          <p:nvPr>
            <p:custDataLst>
              <p:tags r:id="rId26"/>
            </p:custDataLst>
          </p:nvPr>
        </p:nvSpPr>
        <p:spPr>
          <a:xfrm>
            <a:off x="3939234" y="128270"/>
            <a:ext cx="3808585" cy="584775"/>
          </a:xfrm>
          <a:prstGeom prst="rect">
            <a:avLst/>
          </a:prstGeom>
        </p:spPr>
        <p:style>
          <a:lnRef idx="2">
            <a:schemeClr val="dk1"/>
          </a:lnRef>
          <a:fillRef idx="1">
            <a:schemeClr val="lt1"/>
          </a:fillRef>
          <a:effectRef idx="0">
            <a:schemeClr val="dk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l">
              <a:buClrTx/>
              <a:buSzTx/>
              <a:buFontTx/>
            </a:pP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知识点</a:t>
            </a:r>
            <a:r>
              <a:rPr lang="en-US" altLang="zh-CN"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2</a:t>
            </a: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：西安事变</a:t>
            </a:r>
            <a:endPar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22" name="文本框 21" title=""/>
          <p:cNvSpPr txBox="1"/>
          <p:nvPr>
            <p:custDataLst>
              <p:tags r:id="rId27"/>
            </p:custDataLst>
          </p:nvPr>
        </p:nvSpPr>
        <p:spPr>
          <a:xfrm>
            <a:off x="2205499" y="3358093"/>
            <a:ext cx="5607078" cy="584775"/>
          </a:xfrm>
          <a:prstGeom prst="rect">
            <a:avLst/>
          </a:prstGeom>
          <a:solidFill>
            <a:schemeClr val="bg2"/>
          </a:solidFill>
          <a:ln w="12700">
            <a:solidFill>
              <a:schemeClr val="tx1"/>
            </a:solidFill>
          </a:ln>
        </p:spPr>
        <p:txBody>
          <a:bodyPr wrap="square">
            <a:spAutoFit/>
          </a:bodyPr>
          <a:lstStyle>
            <a:defPPr>
              <a:defRPr lang="en-US"/>
            </a:defPPr>
            <a:lvl1pPr marL="0" algn="ctr" defTabSz="914400" rtl="0" eaLnBrk="1" latinLnBrk="0" hangingPunct="1">
              <a:defRPr sz="2800" b="1" kern="1200">
                <a:solidFill>
                  <a:schemeClr val="tx1"/>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0000FF"/>
                </a:solidFill>
              </a:rPr>
              <a:t>中国共产党如何看待西安事变？</a:t>
            </a:r>
            <a:endParaRPr lang="zh-CN" altLang="en-US" sz="3200">
              <a:solidFill>
                <a:srgbClr val="0000FF"/>
              </a:solidFill>
            </a:endParaRPr>
          </a:p>
        </p:txBody>
      </p:sp>
      <p:sp>
        <p:nvSpPr>
          <p:cNvPr id="23" name="爆炸形 1 7" title=""/>
          <p:cNvSpPr/>
          <p:nvPr>
            <p:custDataLst>
              <p:tags r:id="rId28"/>
            </p:custDataLst>
          </p:nvPr>
        </p:nvSpPr>
        <p:spPr>
          <a:xfrm>
            <a:off x="4861492" y="944771"/>
            <a:ext cx="1827764" cy="1726669"/>
          </a:xfrm>
          <a:prstGeom prst="irregularSeal1">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kumimoji="1" lang="zh-CN" altLang="en-US" sz="4000" b="1">
                <a:solidFill>
                  <a:srgbClr val="FFFF00"/>
                </a:solidFill>
                <a:latin typeface="+mn-ea"/>
              </a:rPr>
              <a:t>杀</a:t>
            </a:r>
            <a:endParaRPr kumimoji="1" lang="zh-CN" altLang="en-US" sz="4000" b="1">
              <a:solidFill>
                <a:srgbClr val="FFFF00"/>
              </a:solidFill>
              <a:latin typeface="+mn-ea"/>
            </a:endParaRPr>
          </a:p>
        </p:txBody>
      </p:sp>
      <p:sp>
        <p:nvSpPr>
          <p:cNvPr id="24" name="爆炸形 1 7" title=""/>
          <p:cNvSpPr/>
          <p:nvPr>
            <p:custDataLst>
              <p:tags r:id="rId29"/>
            </p:custDataLst>
          </p:nvPr>
        </p:nvSpPr>
        <p:spPr>
          <a:xfrm>
            <a:off x="4729300" y="5049894"/>
            <a:ext cx="1827764" cy="1726669"/>
          </a:xfrm>
          <a:prstGeom prst="irregularSeal1">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kumimoji="1" lang="zh-CN" altLang="en-US" sz="4000" b="1">
                <a:solidFill>
                  <a:srgbClr val="FFFF00"/>
                </a:solidFill>
                <a:latin typeface="+mn-ea"/>
              </a:rPr>
              <a:t>放</a:t>
            </a:r>
            <a:endParaRPr kumimoji="1" lang="zh-CN" altLang="en-US" sz="4000" b="1">
              <a:solidFill>
                <a:srgbClr val="FFFF00"/>
              </a:solidFill>
              <a:latin typeface="+mn-ea"/>
            </a:endParaRPr>
          </a:p>
        </p:txBody>
      </p:sp>
      <p:sp>
        <p:nvSpPr>
          <p:cNvPr id="25" name="矩形 24" title=""/>
          <p:cNvSpPr/>
          <p:nvPr>
            <p:custDataLst>
              <p:tags r:id="rId30"/>
            </p:custDataLst>
          </p:nvPr>
        </p:nvSpPr>
        <p:spPr>
          <a:xfrm>
            <a:off x="7747819" y="2808865"/>
            <a:ext cx="4145897" cy="1569660"/>
          </a:xfrm>
          <a:prstGeom prst="rect">
            <a:avLst/>
          </a:prstGeom>
          <a:solidFill>
            <a:srgbClr val="92D05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00CC"/>
                </a:solidFill>
                <a:latin typeface="黑体" panose="02010609060101010101" pitchFamily="49" charset="-122"/>
                <a:ea typeface="黑体" panose="02010609060101010101" pitchFamily="49" charset="-122"/>
              </a:rPr>
              <a:t>中国共产党从全民族的利益出发，</a:t>
            </a:r>
            <a:r>
              <a:rPr lang="zh-CN" altLang="en-US" sz="3200" b="1">
                <a:solidFill>
                  <a:srgbClr val="FF0000"/>
                </a:solidFill>
                <a:latin typeface="黑体" panose="02010609060101010101" pitchFamily="49" charset="-122"/>
                <a:ea typeface="黑体" panose="02010609060101010101" pitchFamily="49" charset="-122"/>
              </a:rPr>
              <a:t>主张和平解决</a:t>
            </a:r>
            <a:r>
              <a:rPr lang="zh-CN" altLang="en-US" sz="3200" b="1">
                <a:solidFill>
                  <a:srgbClr val="0000CC"/>
                </a:solidFill>
                <a:latin typeface="黑体" panose="02010609060101010101" pitchFamily="49" charset="-122"/>
                <a:ea typeface="黑体" panose="02010609060101010101" pitchFamily="49" charset="-122"/>
              </a:rPr>
              <a:t>，联蒋抗日。</a:t>
            </a:r>
            <a:endParaRPr lang="zh-CN" altLang="en-US" sz="3200" b="1">
              <a:solidFill>
                <a:srgbClr val="0000CC"/>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randombar(horizontal)">
                                      <p:cBhvr>
                                        <p:cTn id="12" dur="500"/>
                                        <p:tgtEl>
                                          <p:spTgt spid="1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4" presetClass="entr" presetSubtype="10" dur="50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randombar(horizontal)">
                                      <p:cBhvr>
                                        <p:cTn id="17" dur="500"/>
                                        <p:tgtEl>
                                          <p:spTgt spid="10"/>
                                        </p:tgtEl>
                                      </p:cBhvr>
                                    </p:animEffect>
                                  </p:childTnLst>
                                </p:cTn>
                              </p:par>
                              <p:par>
                                <p:cTn id="18" presetID="14" presetClass="entr" presetSubtype="10" dur="500" fill="hold" grpId="0" nodeType="with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randombar(horizontal)">
                                      <p:cBhvr>
                                        <p:cTn id="20" dur="500"/>
                                        <p:tgtEl>
                                          <p:spTgt spid="11"/>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14" presetClass="entr" presetSubtype="10" dur="50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randombar(horizontal)">
                                      <p:cBhvr>
                                        <p:cTn id="25" dur="500"/>
                                        <p:tgtEl>
                                          <p:spTgt spid="14"/>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14" presetClass="entr" presetSubtype="10" dur="500" fill="hold" nodeType="click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randombar(horizontal)">
                                      <p:cBhvr>
                                        <p:cTn id="30" dur="500"/>
                                        <p:tgtEl>
                                          <p:spTgt spid="12"/>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14" presetClass="entr" presetSubtype="10" dur="50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randombar(horizontal)">
                                      <p:cBhvr>
                                        <p:cTn id="35" dur="500"/>
                                        <p:tgtEl>
                                          <p:spTgt spid="16"/>
                                        </p:tgtEl>
                                      </p:cBhvr>
                                    </p:animEffect>
                                  </p:childTnLst>
                                </p:cTn>
                              </p:par>
                            </p:childTnLst>
                          </p:cTn>
                        </p:par>
                      </p:childTnLst>
                    </p:cTn>
                  </p:par>
                  <p:par>
                    <p:cTn id="36" fill="hold" nodeType="clickPar">
                      <p:stCondLst>
                        <p:cond delay="indefinite"/>
                      </p:stCondLst>
                      <p:childTnLst>
                        <p:par>
                          <p:cTn id="37" fill="hold">
                            <p:stCondLst>
                              <p:cond delay="0"/>
                            </p:stCondLst>
                            <p:childTnLst>
                              <p:par>
                                <p:cTn id="38" presetID="14" presetClass="entr" presetSubtype="10" dur="500" fill="hold" nodeType="clickEffect">
                                  <p:stCondLst>
                                    <p:cond delay="0"/>
                                  </p:stCondLst>
                                  <p:childTnLst>
                                    <p:set>
                                      <p:cBhvr>
                                        <p:cTn id="39" dur="1" fill="hold">
                                          <p:stCondLst>
                                            <p:cond delay="0"/>
                                          </p:stCondLst>
                                        </p:cTn>
                                        <p:tgtEl>
                                          <p:spTgt spid="8"/>
                                        </p:tgtEl>
                                        <p:attrNameLst>
                                          <p:attrName>style.visibility</p:attrName>
                                        </p:attrNameLst>
                                      </p:cBhvr>
                                      <p:to>
                                        <p:strVal val="visible"/>
                                      </p:to>
                                    </p:set>
                                    <p:animEffect transition="in" filter="randombar(horizontal)">
                                      <p:cBhvr>
                                        <p:cTn id="40" dur="500"/>
                                        <p:tgtEl>
                                          <p:spTgt spid="8"/>
                                        </p:tgtEl>
                                      </p:cBhvr>
                                    </p:animEffect>
                                  </p:childTnLst>
                                </p:cTn>
                              </p:par>
                              <p:par>
                                <p:cTn id="41" presetID="14" presetClass="entr" presetSubtype="10" dur="50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Effect transition="in" filter="randombar(horizontal)">
                                      <p:cBhvr>
                                        <p:cTn id="43" dur="500"/>
                                        <p:tgtEl>
                                          <p:spTgt spid="9"/>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14" presetClass="entr" presetSubtype="10" dur="500" fill="hold" grpId="0"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randombar(horizontal)">
                                      <p:cBhvr>
                                        <p:cTn id="48" dur="500"/>
                                        <p:tgtEl>
                                          <p:spTgt spid="15"/>
                                        </p:tgtEl>
                                      </p:cBhvr>
                                    </p:animEffect>
                                  </p:childTnLst>
                                </p:cTn>
                              </p:par>
                            </p:childTnLst>
                          </p:cTn>
                        </p:par>
                        <p:par>
                          <p:cTn id="49" fill="hold" nodeType="afterGroup">
                            <p:stCondLst>
                              <p:cond delay="500"/>
                            </p:stCondLst>
                            <p:childTnLst>
                              <p:par>
                                <p:cTn id="50" presetID="14" presetClass="entr" presetSubtype="10" dur="500" fill="hold" nodeType="after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randombar(horizontal)">
                                      <p:cBhvr>
                                        <p:cTn id="52" dur="500"/>
                                        <p:tgtEl>
                                          <p:spTgt spid="4"/>
                                        </p:tgtEl>
                                      </p:cBhvr>
                                    </p:animEffect>
                                  </p:childTnLst>
                                </p:cTn>
                              </p:par>
                              <p:par>
                                <p:cTn id="53" presetID="14" presetClass="entr" presetSubtype="10" dur="500" fill="hold" nodeType="withEffect">
                                  <p:stCondLst>
                                    <p:cond delay="0"/>
                                  </p:stCondLst>
                                  <p:childTnLst>
                                    <p:set>
                                      <p:cBhvr>
                                        <p:cTn id="54" dur="1" fill="hold">
                                          <p:stCondLst>
                                            <p:cond delay="0"/>
                                          </p:stCondLst>
                                        </p:cTn>
                                        <p:tgtEl>
                                          <p:spTgt spid="19"/>
                                        </p:tgtEl>
                                        <p:attrNameLst>
                                          <p:attrName>style.visibility</p:attrName>
                                        </p:attrNameLst>
                                      </p:cBhvr>
                                      <p:to>
                                        <p:strVal val="visible"/>
                                      </p:to>
                                    </p:set>
                                    <p:animEffect transition="in" filter="randombar(horizontal)">
                                      <p:cBhvr>
                                        <p:cTn id="55" dur="500"/>
                                        <p:tgtEl>
                                          <p:spTgt spid="19"/>
                                        </p:tgtEl>
                                      </p:cBhvr>
                                    </p:animEffect>
                                  </p:childTnLst>
                                </p:cTn>
                              </p:par>
                              <p:par>
                                <p:cTn id="56" presetID="14" presetClass="entr" presetSubtype="10" dur="500" fill="hold" nodeType="withEffect">
                                  <p:stCondLst>
                                    <p:cond delay="0"/>
                                  </p:stCondLst>
                                  <p:childTnLst>
                                    <p:set>
                                      <p:cBhvr>
                                        <p:cTn id="57" dur="1" fill="hold">
                                          <p:stCondLst>
                                            <p:cond delay="0"/>
                                          </p:stCondLst>
                                        </p:cTn>
                                        <p:tgtEl>
                                          <p:spTgt spid="20"/>
                                        </p:tgtEl>
                                        <p:attrNameLst>
                                          <p:attrName>style.visibility</p:attrName>
                                        </p:attrNameLst>
                                      </p:cBhvr>
                                      <p:to>
                                        <p:strVal val="visible"/>
                                      </p:to>
                                    </p:set>
                                    <p:animEffect transition="in" filter="randombar(horizontal)">
                                      <p:cBhvr>
                                        <p:cTn id="58" dur="500"/>
                                        <p:tgtEl>
                                          <p:spTgt spid="20"/>
                                        </p:tgtEl>
                                      </p:cBhvr>
                                    </p:animEffect>
                                  </p:childTnLst>
                                </p:cTn>
                              </p:par>
                              <p:par>
                                <p:cTn id="59" presetID="14" presetClass="entr" presetSubtype="10" dur="500" fill="hold" nodeType="withEffect">
                                  <p:stCondLst>
                                    <p:cond delay="0"/>
                                  </p:stCondLst>
                                  <p:childTnLst>
                                    <p:set>
                                      <p:cBhvr>
                                        <p:cTn id="60" dur="1" fill="hold">
                                          <p:stCondLst>
                                            <p:cond delay="0"/>
                                          </p:stCondLst>
                                        </p:cTn>
                                        <p:tgtEl>
                                          <p:spTgt spid="17"/>
                                        </p:tgtEl>
                                        <p:attrNameLst>
                                          <p:attrName>style.visibility</p:attrName>
                                        </p:attrNameLst>
                                      </p:cBhvr>
                                      <p:to>
                                        <p:strVal val="visible"/>
                                      </p:to>
                                    </p:set>
                                    <p:animEffect transition="in" filter="randombar(horizontal)">
                                      <p:cBhvr>
                                        <p:cTn id="61" dur="500"/>
                                        <p:tgtEl>
                                          <p:spTgt spid="17"/>
                                        </p:tgtEl>
                                      </p:cBhvr>
                                    </p:animEffect>
                                  </p:childTnLst>
                                </p:cTn>
                              </p:par>
                              <p:par>
                                <p:cTn id="62" presetID="14" presetClass="entr" presetSubtype="10" dur="500" fill="hold" nodeType="withEffect">
                                  <p:stCondLst>
                                    <p:cond delay="0"/>
                                  </p:stCondLst>
                                  <p:childTnLst>
                                    <p:set>
                                      <p:cBhvr>
                                        <p:cTn id="63" dur="1" fill="hold">
                                          <p:stCondLst>
                                            <p:cond delay="0"/>
                                          </p:stCondLst>
                                        </p:cTn>
                                        <p:tgtEl>
                                          <p:spTgt spid="18"/>
                                        </p:tgtEl>
                                        <p:attrNameLst>
                                          <p:attrName>style.visibility</p:attrName>
                                        </p:attrNameLst>
                                      </p:cBhvr>
                                      <p:to>
                                        <p:strVal val="visible"/>
                                      </p:to>
                                    </p:set>
                                    <p:animEffect transition="in" filter="randombar(horizontal)">
                                      <p:cBhvr>
                                        <p:cTn id="64" dur="500"/>
                                        <p:tgtEl>
                                          <p:spTgt spid="18"/>
                                        </p:tgtEl>
                                      </p:cBhvr>
                                    </p:animEffect>
                                  </p:childTnLst>
                                </p:cTn>
                              </p:par>
                            </p:childTnLst>
                          </p:cTn>
                        </p:par>
                      </p:childTnLst>
                    </p:cTn>
                  </p:par>
                  <p:par>
                    <p:cTn id="65" fill="hold" nodeType="clickPar">
                      <p:stCondLst>
                        <p:cond delay="indefinite"/>
                      </p:stCondLst>
                      <p:childTnLst>
                        <p:par>
                          <p:cTn id="66" fill="hold">
                            <p:stCondLst>
                              <p:cond delay="0"/>
                            </p:stCondLst>
                            <p:childTnLst>
                              <p:par>
                                <p:cTn id="67" presetID="14" presetClass="entr" presetSubtype="10" dur="500" fill="hold" grpId="0" nodeType="clickEffect">
                                  <p:stCondLst>
                                    <p:cond delay="0"/>
                                  </p:stCondLst>
                                  <p:childTnLst>
                                    <p:set>
                                      <p:cBhvr>
                                        <p:cTn id="68" dur="1" fill="hold">
                                          <p:stCondLst>
                                            <p:cond delay="0"/>
                                          </p:stCondLst>
                                        </p:cTn>
                                        <p:tgtEl>
                                          <p:spTgt spid="22"/>
                                        </p:tgtEl>
                                        <p:attrNameLst>
                                          <p:attrName>style.visibility</p:attrName>
                                        </p:attrNameLst>
                                      </p:cBhvr>
                                      <p:to>
                                        <p:strVal val="visible"/>
                                      </p:to>
                                    </p:set>
                                    <p:animEffect transition="in" filter="randombar(horizontal)">
                                      <p:cBhvr>
                                        <p:cTn id="69" dur="500"/>
                                        <p:tgtEl>
                                          <p:spTgt spid="22"/>
                                        </p:tgtEl>
                                      </p:cBhvr>
                                    </p:animEffect>
                                  </p:childTnLst>
                                </p:cTn>
                              </p:par>
                            </p:childTnLst>
                          </p:cTn>
                        </p:par>
                      </p:childTnLst>
                    </p:cTn>
                  </p:par>
                  <p:par>
                    <p:cTn id="70" fill="hold" nodeType="clickPar">
                      <p:stCondLst>
                        <p:cond delay="indefinite"/>
                      </p:stCondLst>
                      <p:childTnLst>
                        <p:par>
                          <p:cTn id="71" fill="hold">
                            <p:stCondLst>
                              <p:cond delay="0"/>
                            </p:stCondLst>
                            <p:childTnLst>
                              <p:par>
                                <p:cTn id="72" presetID="14" presetClass="entr" presetSubtype="10" dur="500" fill="hold" grpId="0" nodeType="clickEffect">
                                  <p:stCondLst>
                                    <p:cond delay="0"/>
                                  </p:stCondLst>
                                  <p:childTnLst>
                                    <p:set>
                                      <p:cBhvr>
                                        <p:cTn id="73" dur="1" fill="hold">
                                          <p:stCondLst>
                                            <p:cond delay="0"/>
                                          </p:stCondLst>
                                        </p:cTn>
                                        <p:tgtEl>
                                          <p:spTgt spid="23"/>
                                        </p:tgtEl>
                                        <p:attrNameLst>
                                          <p:attrName>style.visibility</p:attrName>
                                        </p:attrNameLst>
                                      </p:cBhvr>
                                      <p:to>
                                        <p:strVal val="visible"/>
                                      </p:to>
                                    </p:set>
                                    <p:animEffect transition="in" filter="randombar(horizontal)">
                                      <p:cBhvr>
                                        <p:cTn id="74" dur="500"/>
                                        <p:tgtEl>
                                          <p:spTgt spid="23"/>
                                        </p:tgtEl>
                                      </p:cBhvr>
                                    </p:animEffect>
                                  </p:childTnLst>
                                </p:cTn>
                              </p:par>
                            </p:childTnLst>
                          </p:cTn>
                        </p:par>
                      </p:childTnLst>
                    </p:cTn>
                  </p:par>
                  <p:par>
                    <p:cTn id="75" fill="hold" nodeType="clickPar">
                      <p:stCondLst>
                        <p:cond delay="indefinite"/>
                      </p:stCondLst>
                      <p:childTnLst>
                        <p:par>
                          <p:cTn id="76" fill="hold">
                            <p:stCondLst>
                              <p:cond delay="0"/>
                            </p:stCondLst>
                            <p:childTnLst>
                              <p:par>
                                <p:cTn id="77" presetID="14" presetClass="entr" presetSubtype="10" dur="500" fill="hold" grpId="0" nodeType="clickEffect">
                                  <p:stCondLst>
                                    <p:cond delay="0"/>
                                  </p:stCondLst>
                                  <p:childTnLst>
                                    <p:set>
                                      <p:cBhvr>
                                        <p:cTn id="78" dur="1" fill="hold">
                                          <p:stCondLst>
                                            <p:cond delay="0"/>
                                          </p:stCondLst>
                                        </p:cTn>
                                        <p:tgtEl>
                                          <p:spTgt spid="24"/>
                                        </p:tgtEl>
                                        <p:attrNameLst>
                                          <p:attrName>style.visibility</p:attrName>
                                        </p:attrNameLst>
                                      </p:cBhvr>
                                      <p:to>
                                        <p:strVal val="visible"/>
                                      </p:to>
                                    </p:set>
                                    <p:animEffect transition="in" filter="randombar(horizontal)">
                                      <p:cBhvr>
                                        <p:cTn id="79" dur="500"/>
                                        <p:tgtEl>
                                          <p:spTgt spid="24"/>
                                        </p:tgtEl>
                                      </p:cBhvr>
                                    </p:animEffect>
                                  </p:childTnLst>
                                </p:cTn>
                              </p:par>
                            </p:childTnLst>
                          </p:cTn>
                        </p:par>
                      </p:childTnLst>
                    </p:cTn>
                  </p:par>
                  <p:par>
                    <p:cTn id="80" fill="hold" nodeType="clickPar">
                      <p:stCondLst>
                        <p:cond delay="indefinite"/>
                      </p:stCondLst>
                      <p:childTnLst>
                        <p:par>
                          <p:cTn id="81" fill="hold">
                            <p:stCondLst>
                              <p:cond delay="0"/>
                            </p:stCondLst>
                            <p:childTnLst>
                              <p:par>
                                <p:cTn id="82" presetID="9" presetClass="entr" presetSubtype="0" dur="500" fill="hold" grpId="0" nodeType="clickEffect">
                                  <p:stCondLst>
                                    <p:cond delay="0"/>
                                  </p:stCondLst>
                                  <p:childTnLst>
                                    <p:set>
                                      <p:cBhvr>
                                        <p:cTn id="83" dur="1" fill="hold">
                                          <p:stCondLst>
                                            <p:cond delay="0"/>
                                          </p:stCondLst>
                                        </p:cTn>
                                        <p:tgtEl>
                                          <p:spTgt spid="25"/>
                                        </p:tgtEl>
                                        <p:attrNameLst>
                                          <p:attrName>style.visibility</p:attrName>
                                        </p:attrNameLst>
                                      </p:cBhvr>
                                      <p:to>
                                        <p:strVal val="visible"/>
                                      </p:to>
                                    </p:set>
                                    <p:animEffect transition="in" filter="dissolve">
                                      <p:cBhvr>
                                        <p:cTn id="84"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3" grpId="0"/>
      <p:bldP spid="14" grpId="0"/>
      <p:bldP spid="15" grpId="0"/>
      <p:bldP spid="16" grpId="0"/>
      <p:bldP spid="22" grpId="0"/>
      <p:bldP spid="23" grpId="0"/>
      <p:bldP spid="24" grpId="0"/>
      <p:bldP spid="25"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title=""/>
          <p:cNvSpPr txBox="1"/>
          <p:nvPr>
            <p:custDataLst>
              <p:tags r:id="rId4"/>
            </p:custDataLst>
          </p:nvPr>
        </p:nvSpPr>
        <p:spPr>
          <a:xfrm>
            <a:off x="442451" y="128270"/>
            <a:ext cx="317582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5.【</a:t>
            </a:r>
            <a:r>
              <a:rPr kumimoji="0" lang="zh-CN" altLang="en-US"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知识梳理</a:t>
            </a:r>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a:t>
            </a:r>
            <a:endParaRPr lang="zh-CN" altLang="en-US"/>
          </a:p>
        </p:txBody>
      </p:sp>
      <p:sp>
        <p:nvSpPr>
          <p:cNvPr id="3" name="文本框 2" title=""/>
          <p:cNvSpPr txBox="1"/>
          <p:nvPr>
            <p:custDataLst>
              <p:tags r:id="rId5"/>
            </p:custDataLst>
          </p:nvPr>
        </p:nvSpPr>
        <p:spPr>
          <a:xfrm>
            <a:off x="3939235" y="128270"/>
            <a:ext cx="3828250" cy="584775"/>
          </a:xfrm>
          <a:prstGeom prst="rect">
            <a:avLst/>
          </a:prstGeom>
        </p:spPr>
        <p:style>
          <a:lnRef idx="2">
            <a:schemeClr val="dk1"/>
          </a:lnRef>
          <a:fillRef idx="1">
            <a:schemeClr val="lt1"/>
          </a:fillRef>
          <a:effectRef idx="0">
            <a:schemeClr val="dk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l">
              <a:buClrTx/>
              <a:buSzTx/>
              <a:buFontTx/>
            </a:pP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知识点</a:t>
            </a:r>
            <a:r>
              <a:rPr lang="en-US" altLang="zh-CN"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3</a:t>
            </a: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：七七事变</a:t>
            </a:r>
            <a:endPar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endParaRPr>
          </a:p>
        </p:txBody>
      </p:sp>
      <p:graphicFrame>
        <p:nvGraphicFramePr>
          <p:cNvPr id="4" name="表格 3" title=""/>
          <p:cNvGraphicFramePr>
            <a:graphicFrameLocks noGrp="1"/>
          </p:cNvGraphicFramePr>
          <p:nvPr>
            <p:custDataLst>
              <p:tags r:id="rId6"/>
            </p:custDataLst>
          </p:nvPr>
        </p:nvGraphicFramePr>
        <p:xfrm>
          <a:off x="565785" y="1656080"/>
          <a:ext cx="10662655" cy="4595495"/>
        </p:xfrm>
        <a:graphic>
          <a:graphicData uri="http://schemas.openxmlformats.org/drawingml/2006/table">
            <a:tbl>
              <a:tblPr firstRow="1" bandRow="1">
                <a:effectLst/>
                <a:tableStyleId>{5940675A-B579-460E-94D1-54222C63F5DA}</a:tableStyleId>
              </a:tblPr>
              <a:tblGrid>
                <a:gridCol w="645112"/>
                <a:gridCol w="1121015"/>
                <a:gridCol w="3703904"/>
                <a:gridCol w="1745789"/>
                <a:gridCol w="3446835"/>
              </a:tblGrid>
              <a:tr h="496570">
                <a:tc rowSpan="4">
                  <a:txBody>
                    <a:bodyPr vert="horz" wrap="square"/>
                    <a:lstStyle/>
                    <a:p>
                      <a:pPr indent="0" algn="ctr" fontAlgn="auto">
                        <a:lnSpc>
                          <a:spcPct val="100000"/>
                        </a:lnSpc>
                        <a:buNone/>
                      </a:pPr>
                      <a:r>
                        <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七七</a:t>
                      </a:r>
                      <a:r>
                        <a:rPr lang="en-US" altLang="en-US" sz="2800" b="1" err="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事变</a:t>
                      </a: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ctr" fontAlgn="auto">
                        <a:lnSpc>
                          <a:spcPct val="100000"/>
                        </a:lnSpc>
                        <a:buNone/>
                      </a:pPr>
                      <a:r>
                        <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时间</a:t>
                      </a: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l" fontAlgn="auto">
                        <a:lnSpc>
                          <a:spcPct val="100000"/>
                        </a:lnSpc>
                        <a:buNone/>
                      </a:pPr>
                      <a:r>
                        <a:rPr lang="en-US"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   </a:t>
                      </a:r>
                      <a:r>
                        <a:rPr lang="en-US" altLang="en-US" sz="2800" b="1">
                          <a:solidFill>
                            <a:srgbClr val="000000"/>
                          </a:solidFill>
                          <a:latin typeface="微软雅黑" panose="020b0503020204020204" pitchFamily="34" charset="-122"/>
                          <a:ea typeface="微软雅黑" panose="020b0503020204020204" pitchFamily="34" charset="-122"/>
                        </a:rPr>
                        <a:t>    </a:t>
                      </a: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fontAlgn="auto">
                        <a:lnSpc>
                          <a:spcPct val="100000"/>
                        </a:lnSpc>
                        <a:buNone/>
                      </a:pPr>
                      <a:r>
                        <a:rPr lang="en-US" altLang="en-US" sz="2800" b="1">
                          <a:solidFill>
                            <a:srgbClr val="000000"/>
                          </a:solidFill>
                          <a:latin typeface="微软雅黑" panose="020b0503020204020204" pitchFamily="34" charset="-122"/>
                          <a:ea typeface="微软雅黑" panose="020b0503020204020204" pitchFamily="34" charset="-122"/>
                          <a:sym typeface="+mn-ea"/>
                        </a:rPr>
                        <a:t>地点</a:t>
                      </a:r>
                      <a:endParaRPr lang="en-US" altLang="en-US" sz="2800" b="1">
                        <a:solidFill>
                          <a:srgbClr val="000000"/>
                        </a:solidFill>
                        <a:latin typeface="微软雅黑" panose="020b0503020204020204" pitchFamily="34" charset="-122"/>
                        <a:ea typeface="微软雅黑" panose="020b0503020204020204" pitchFamily="34" charset="-122"/>
                        <a:cs typeface="宋体" panose="02010600030101010101" pitchFamily="2" charset="-122"/>
                        <a:sym typeface="+mn-ea"/>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l" fontAlgn="auto">
                        <a:lnSpc>
                          <a:spcPct val="100000"/>
                        </a:lnSpc>
                        <a:buNone/>
                      </a:pPr>
                      <a:endParaRPr lang="en-US" altLang="en-US" sz="2800" b="1">
                        <a:solidFill>
                          <a:srgbClr val="000000"/>
                        </a:solidFill>
                        <a:latin typeface="微软雅黑" panose="020b0503020204020204" pitchFamily="34" charset="-122"/>
                        <a:ea typeface="微软雅黑" panose="020b0503020204020204" pitchFamily="34" charset="-122"/>
                        <a:cs typeface="宋体" panose="02010600030101010101" pitchFamily="2" charset="-122"/>
                        <a:sym typeface="+mn-ea"/>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812925">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9D18E"/>
                    </a:solidFill>
                  </a:tcPr>
                </a:tc>
                <a:tc>
                  <a:txBody>
                    <a:bodyPr vert="horz" wrap="square"/>
                    <a:lstStyle/>
                    <a:p>
                      <a:pPr indent="0" algn="ctr" fontAlgn="auto">
                        <a:lnSpc>
                          <a:spcPct val="100000"/>
                        </a:lnSpc>
                        <a:buNone/>
                      </a:pPr>
                      <a:r>
                        <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经过</a:t>
                      </a:r>
                      <a:endParaRPr lang="en-US"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gridSpan="3">
                  <a:txBody>
                    <a:bodyPr vert="horz" wrap="square"/>
                    <a:lstStyle/>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925830">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9D18E"/>
                    </a:solidFill>
                  </a:tcPr>
                </a:tc>
                <a:tc>
                  <a:txBody>
                    <a:bodyPr vert="horz" wrap="square"/>
                    <a:lstStyle/>
                    <a:p>
                      <a:pPr indent="0" algn="ctr" fontAlgn="auto">
                        <a:lnSpc>
                          <a:spcPct val="100000"/>
                        </a:lnSpc>
                        <a:buNone/>
                      </a:pPr>
                      <a:r>
                        <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结果</a:t>
                      </a:r>
                      <a:endPar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gridSpan="3">
                  <a:txBody>
                    <a:bodyPr vert="horz" wrap="square"/>
                    <a:lstStyle/>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360170">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9D18E"/>
                    </a:solidFill>
                  </a:tcPr>
                </a:tc>
                <a:tc>
                  <a:txBody>
                    <a:bodyPr vert="horz" wrap="square"/>
                    <a:lstStyle/>
                    <a:p>
                      <a:pPr indent="0" algn="ctr" fontAlgn="auto">
                        <a:lnSpc>
                          <a:spcPct val="100000"/>
                        </a:lnSpc>
                        <a:buNone/>
                      </a:pPr>
                      <a:r>
                        <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意义</a:t>
                      </a:r>
                      <a:endPar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gridSpan="3">
                  <a:txBody>
                    <a:bodyPr vert="horz" wrap="square"/>
                    <a:lstStyle/>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5" name="文本框 4" title=""/>
          <p:cNvSpPr txBox="1"/>
          <p:nvPr>
            <p:custDataLst>
              <p:tags r:id="rId7"/>
            </p:custDataLst>
          </p:nvPr>
        </p:nvSpPr>
        <p:spPr>
          <a:xfrm>
            <a:off x="2657170" y="1660341"/>
            <a:ext cx="256413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1937年7月7日</a:t>
            </a:r>
            <a:endPar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endParaRPr>
          </a:p>
        </p:txBody>
      </p:sp>
      <p:sp>
        <p:nvSpPr>
          <p:cNvPr id="6" name="文本框 5" title=""/>
          <p:cNvSpPr txBox="1"/>
          <p:nvPr>
            <p:custDataLst>
              <p:tags r:id="rId8"/>
            </p:custDataLst>
          </p:nvPr>
        </p:nvSpPr>
        <p:spPr>
          <a:xfrm>
            <a:off x="8034941" y="1660341"/>
            <a:ext cx="1679329"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en-US" altLang="en-US" sz="2800" b="1" err="1">
                <a:solidFill>
                  <a:sysClr val="windowText" lastClr="000000"/>
                </a:solidFill>
                <a:latin typeface="楷体" panose="02010609060101010101" pitchFamily="49" charset="-122"/>
                <a:ea typeface="楷体" panose="02010609060101010101" pitchFamily="49" charset="-122"/>
                <a:cs typeface="宋体" panose="02010600030101010101" pitchFamily="2" charset="-122"/>
                <a:sym typeface="+mn-ea"/>
              </a:rPr>
              <a:t>卢沟桥</a:t>
            </a:r>
            <a:endParaRPr lang="en-US" altLang="en-US" sz="2800" b="1">
              <a:solidFill>
                <a:sysClr val="windowText" lastClr="000000"/>
              </a:solidFill>
              <a:latin typeface="楷体" panose="02010609060101010101" pitchFamily="49" charset="-122"/>
              <a:ea typeface="楷体" panose="02010609060101010101" pitchFamily="49" charset="-122"/>
              <a:cs typeface="宋体" panose="02010600030101010101" pitchFamily="2" charset="-122"/>
              <a:sym typeface="+mn-ea"/>
            </a:endParaRPr>
          </a:p>
        </p:txBody>
      </p:sp>
      <p:sp>
        <p:nvSpPr>
          <p:cNvPr id="7" name="文本框 6" title=""/>
          <p:cNvSpPr txBox="1"/>
          <p:nvPr>
            <p:custDataLst>
              <p:tags r:id="rId9"/>
            </p:custDataLst>
          </p:nvPr>
        </p:nvSpPr>
        <p:spPr>
          <a:xfrm>
            <a:off x="2477730" y="2138680"/>
            <a:ext cx="8652386" cy="18148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1937年7月7日晚，日军以军事演习中一名</a:t>
            </a:r>
            <a:r>
              <a:rPr lang="en-US" altLang="en-US" sz="2800" b="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rPr>
              <a:t>士兵失踪</a:t>
            </a:r>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为借口，要求进入宛平城搜查，遭到中国驻军的拒绝。日军悍然炮轰我军防地，中国守军奋起抵抗。</a:t>
            </a:r>
            <a:r>
              <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又称“卢沟桥事变”</a:t>
            </a:r>
            <a:endPar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endParaRPr>
          </a:p>
        </p:txBody>
      </p:sp>
      <p:sp>
        <p:nvSpPr>
          <p:cNvPr id="8" name="文本框 7" title=""/>
          <p:cNvSpPr txBox="1"/>
          <p:nvPr>
            <p:custDataLst>
              <p:tags r:id="rId10"/>
            </p:custDataLst>
          </p:nvPr>
        </p:nvSpPr>
        <p:spPr>
          <a:xfrm>
            <a:off x="2666470" y="3955281"/>
            <a:ext cx="6981825" cy="9531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en-US" altLang="en-US" sz="2800" b="1" err="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北平保卫战中，赵登禹</a:t>
            </a:r>
            <a:r>
              <a:rPr lang="zh-CN"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a:t>
            </a:r>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佟麟阁将军壮烈殉国。1937年7月底，</a:t>
            </a:r>
            <a:r>
              <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北平、天津</a:t>
            </a:r>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相继失陷</a:t>
            </a:r>
            <a:endPar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endParaRPr>
          </a:p>
        </p:txBody>
      </p:sp>
      <p:sp>
        <p:nvSpPr>
          <p:cNvPr id="9" name="文本框 8" title=""/>
          <p:cNvSpPr txBox="1"/>
          <p:nvPr>
            <p:custDataLst>
              <p:tags r:id="rId11"/>
            </p:custDataLst>
          </p:nvPr>
        </p:nvSpPr>
        <p:spPr>
          <a:xfrm>
            <a:off x="2666470" y="4908416"/>
            <a:ext cx="8463646" cy="13836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en-US" sz="2800" b="1" err="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标志着中国全民族抗战的开始</a:t>
            </a:r>
            <a:r>
              <a:rPr lang="zh-CN" altLang="en-US" sz="2800" b="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rPr>
              <a:t>（</a:t>
            </a:r>
            <a:r>
              <a:rPr lang="en-US" altLang="en-US" sz="2800" b="1" err="1">
                <a:latin typeface="楷体" panose="02010609060101010101" pitchFamily="49" charset="-122"/>
                <a:ea typeface="楷体" panose="02010609060101010101" pitchFamily="49" charset="-122"/>
                <a:cs typeface="微软雅黑" panose="020b0503020204020204" pitchFamily="34" charset="-122"/>
                <a:sym typeface="+mn-ea"/>
              </a:rPr>
              <a:t>是日本由局部侵华转向</a:t>
            </a:r>
            <a:r>
              <a:rPr lang="en-US" altLang="en-US" sz="2800" b="1" err="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全面侵华</a:t>
            </a:r>
            <a:r>
              <a:rPr lang="en-US" altLang="en-US" sz="2800" b="1" err="1">
                <a:latin typeface="楷体" panose="02010609060101010101" pitchFamily="49" charset="-122"/>
                <a:ea typeface="楷体" panose="02010609060101010101" pitchFamily="49" charset="-122"/>
                <a:cs typeface="微软雅黑" panose="020b0503020204020204" pitchFamily="34" charset="-122"/>
                <a:sym typeface="+mn-ea"/>
              </a:rPr>
              <a:t>的开始，也是中国由局部抗战转向全民族抗战的开始</a:t>
            </a:r>
            <a:r>
              <a:rPr lang="zh-CN" altLang="en-US" sz="2800" b="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rPr>
              <a:t>）</a:t>
            </a:r>
            <a:endParaRPr lang="zh-CN" altLang="en-US" sz="2800" b="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endParaRPr>
          </a:p>
        </p:txBody>
      </p:sp>
      <p:sp>
        <p:nvSpPr>
          <p:cNvPr id="11" name="文本框 10" title=""/>
          <p:cNvSpPr txBox="1"/>
          <p:nvPr>
            <p:custDataLst>
              <p:tags r:id="rId12"/>
            </p:custDataLst>
          </p:nvPr>
        </p:nvSpPr>
        <p:spPr>
          <a:xfrm>
            <a:off x="565785" y="701973"/>
            <a:ext cx="10753324"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t>西安事变的和平解决，对日本来说是一个不好的结局。你认为接下来日本会怎样做？</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500"/>
                                        <p:tgtEl>
                                          <p:spTgt spid="6"/>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left)">
                                      <p:cBhvr>
                                        <p:cTn id="22" dur="500"/>
                                        <p:tgtEl>
                                          <p:spTgt spid="7"/>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ipe(left)">
                                      <p:cBhvr>
                                        <p:cTn id="27" dur="500"/>
                                        <p:tgtEl>
                                          <p:spTgt spid="8"/>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left)">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title=""/>
          <p:cNvSpPr txBox="1"/>
          <p:nvPr>
            <p:custDataLst>
              <p:tags r:id="rId3"/>
            </p:custDataLst>
          </p:nvPr>
        </p:nvSpPr>
        <p:spPr>
          <a:xfrm>
            <a:off x="3939235" y="128270"/>
            <a:ext cx="3828250" cy="584775"/>
          </a:xfrm>
          <a:prstGeom prst="rect">
            <a:avLst/>
          </a:prstGeom>
        </p:spPr>
        <p:style>
          <a:lnRef idx="2">
            <a:schemeClr val="dk1"/>
          </a:lnRef>
          <a:fillRef idx="1">
            <a:schemeClr val="lt1"/>
          </a:fillRef>
          <a:effectRef idx="0">
            <a:schemeClr val="dk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l">
              <a:buClrTx/>
              <a:buSzTx/>
              <a:buFontTx/>
            </a:pP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知识点</a:t>
            </a:r>
            <a:r>
              <a:rPr lang="en-US" altLang="zh-CN"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3</a:t>
            </a: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：七七事变</a:t>
            </a:r>
            <a:endPar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5" name="文本框 4" title=""/>
          <p:cNvSpPr txBox="1"/>
          <p:nvPr>
            <p:custDataLst>
              <p:tags r:id="rId4"/>
            </p:custDataLst>
          </p:nvPr>
        </p:nvSpPr>
        <p:spPr>
          <a:xfrm>
            <a:off x="442451" y="128270"/>
            <a:ext cx="317582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5.【</a:t>
            </a:r>
            <a:r>
              <a:rPr kumimoji="0" lang="zh-CN" altLang="en-US"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知识梳理</a:t>
            </a:r>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a:t>
            </a:r>
            <a:endParaRPr lang="zh-CN" altLang="en-US"/>
          </a:p>
        </p:txBody>
      </p:sp>
      <p:sp>
        <p:nvSpPr>
          <p:cNvPr id="6" name="文本框 5" title=""/>
          <p:cNvSpPr txBox="1"/>
          <p:nvPr>
            <p:custDataLst>
              <p:tags r:id="rId5"/>
            </p:custDataLst>
          </p:nvPr>
        </p:nvSpPr>
        <p:spPr>
          <a:xfrm>
            <a:off x="811591" y="929625"/>
            <a:ext cx="6483945"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200" b="1"/>
              <a:t>你认为日本为什么要发动七七事变？</a:t>
            </a:r>
            <a:endParaRPr lang="zh-CN" altLang="en-US" sz="3200" b="1"/>
          </a:p>
        </p:txBody>
      </p:sp>
      <p:pic>
        <p:nvPicPr>
          <p:cNvPr id="7" name="Picture 8" title=""/>
          <p:cNvPicPr>
            <a:picLocks noChangeAspect="1" noChangeArrowheads="1"/>
          </p:cNvPicPr>
          <p:nvPr>
            <p:custDataLst>
              <p:tags r:id="rId7"/>
            </p:custDataLst>
          </p:nvPr>
        </p:nvPicPr>
        <p:blipFill>
          <a:blip r:embed="rId6"/>
          <a:srcRect r="16638"/>
          <a:stretch>
            <a:fillRect/>
          </a:stretch>
        </p:blipFill>
        <p:spPr bwMode="auto">
          <a:xfrm>
            <a:off x="7906815" y="692899"/>
            <a:ext cx="4014483" cy="2874686"/>
          </a:xfrm>
          <a:prstGeom prst="rect">
            <a:avLst/>
          </a:prstGeom>
          <a:noFill/>
          <a:ln w="19050">
            <a:solidFill>
              <a:schemeClr val="tx1"/>
            </a:solidFill>
          </a:ln>
        </p:spPr>
      </p:pic>
      <p:pic>
        <p:nvPicPr>
          <p:cNvPr id="8" name="Picture 5" title=""/>
          <p:cNvPicPr>
            <a:picLocks noChangeAspect="1" noChangeArrowheads="1"/>
          </p:cNvPicPr>
          <p:nvPr>
            <p:custDataLst>
              <p:tags r:id="rId9"/>
            </p:custDataLst>
          </p:nvPr>
        </p:nvPicPr>
        <p:blipFill>
          <a:blip r:embed="rId8">
            <a:extLst>
              <a:ext uri="{28A0092B-C50C-407E-A947-70E740481C1C}">
                <a14:useLocalDpi xmlns:a14="http://schemas.microsoft.com/office/drawing/2010/main" val="0"/>
              </a:ext>
            </a:extLst>
          </a:blip>
          <a:srcRect l="2941" t="5360" r="2927" b="11191"/>
          <a:stretch>
            <a:fillRect/>
          </a:stretch>
        </p:blipFill>
        <p:spPr>
          <a:xfrm>
            <a:off x="7875640" y="3652262"/>
            <a:ext cx="4076834" cy="2874686"/>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9" name="图片 8" title=""/>
          <p:cNvPicPr>
            <a:picLocks noChangeAspect="1"/>
          </p:cNvPicPr>
          <p:nvPr>
            <p:custDataLst>
              <p:tags r:id="rId11"/>
            </p:custDataLst>
          </p:nvPr>
        </p:nvPicPr>
        <p:blipFill>
          <a:blip r:embed="rId10"/>
          <a:stretch>
            <a:fillRect/>
          </a:stretch>
        </p:blipFill>
        <p:spPr>
          <a:xfrm>
            <a:off x="10695226" y="3706716"/>
            <a:ext cx="1080000" cy="720000"/>
          </a:xfrm>
          <a:prstGeom prst="rect">
            <a:avLst/>
          </a:prstGeom>
        </p:spPr>
      </p:pic>
      <p:pic>
        <p:nvPicPr>
          <p:cNvPr id="10" name="图片 9" title=""/>
          <p:cNvPicPr>
            <a:picLocks noChangeAspect="1"/>
          </p:cNvPicPr>
          <p:nvPr>
            <p:custDataLst>
              <p:tags r:id="rId12"/>
            </p:custDataLst>
          </p:nvPr>
        </p:nvPicPr>
        <p:blipFill>
          <a:blip r:embed="rId10"/>
          <a:stretch>
            <a:fillRect/>
          </a:stretch>
        </p:blipFill>
        <p:spPr>
          <a:xfrm>
            <a:off x="9024052" y="5806948"/>
            <a:ext cx="1080000" cy="720000"/>
          </a:xfrm>
          <a:prstGeom prst="rect">
            <a:avLst/>
          </a:prstGeom>
        </p:spPr>
      </p:pic>
      <p:pic>
        <p:nvPicPr>
          <p:cNvPr id="11" name="图片 10" title=""/>
          <p:cNvPicPr>
            <a:picLocks noChangeAspect="1"/>
          </p:cNvPicPr>
          <p:nvPr>
            <p:custDataLst>
              <p:tags r:id="rId13"/>
            </p:custDataLst>
          </p:nvPr>
        </p:nvPicPr>
        <p:blipFill>
          <a:blip r:embed="rId10"/>
          <a:stretch>
            <a:fillRect/>
          </a:stretch>
        </p:blipFill>
        <p:spPr>
          <a:xfrm>
            <a:off x="8208593" y="3698880"/>
            <a:ext cx="1080000" cy="720000"/>
          </a:xfrm>
          <a:prstGeom prst="rect">
            <a:avLst/>
          </a:prstGeom>
        </p:spPr>
      </p:pic>
      <p:sp>
        <p:nvSpPr>
          <p:cNvPr id="12" name="椭圆 11" title=""/>
          <p:cNvSpPr/>
          <p:nvPr>
            <p:custDataLst>
              <p:tags r:id="rId14"/>
            </p:custDataLst>
          </p:nvPr>
        </p:nvSpPr>
        <p:spPr>
          <a:xfrm>
            <a:off x="8109651" y="5082585"/>
            <a:ext cx="1178941" cy="593068"/>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3" name="文本框 12" title=""/>
          <p:cNvSpPr txBox="1"/>
          <p:nvPr>
            <p:custDataLst>
              <p:tags r:id="rId15"/>
            </p:custDataLst>
          </p:nvPr>
        </p:nvSpPr>
        <p:spPr>
          <a:xfrm>
            <a:off x="698381" y="1765743"/>
            <a:ext cx="6707953" cy="44012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FF"/>
                </a:solidFill>
                <a:latin typeface="楷体" panose="02010609060101010101" pitchFamily="49" charset="-122"/>
                <a:ea typeface="楷体" panose="02010609060101010101" pitchFamily="49" charset="-122"/>
              </a:rPr>
              <a:t>    拿下了华北，就可以更好地经营满洲，以备同苏联决战。日本在</a:t>
            </a:r>
            <a:r>
              <a:rPr lang="en-US" altLang="zh-CN" sz="2800" b="1">
                <a:solidFill>
                  <a:srgbClr val="0000FF"/>
                </a:solidFill>
                <a:latin typeface="楷体" panose="02010609060101010101" pitchFamily="49" charset="-122"/>
                <a:ea typeface="楷体" panose="02010609060101010101" pitchFamily="49" charset="-122"/>
              </a:rPr>
              <a:t>1935</a:t>
            </a:r>
            <a:r>
              <a:rPr lang="zh-CN" altLang="en-US" sz="2800" b="1">
                <a:solidFill>
                  <a:srgbClr val="0000FF"/>
                </a:solidFill>
                <a:latin typeface="楷体" panose="02010609060101010101" pitchFamily="49" charset="-122"/>
                <a:ea typeface="楷体" panose="02010609060101010101" pitchFamily="49" charset="-122"/>
              </a:rPr>
              <a:t>年制造“华北自治运动”之后，北平还没有完全被日军控制，如下图日军三面包围北平，只剩下西南方向的平汉线与外界交通，所以日本选择在宛平城的卢沟桥发动攻计，掐断了平汉铁路，北平四面被围成为一座孤城。同时，</a:t>
            </a:r>
            <a:r>
              <a:rPr lang="zh-CN" altLang="en-US" sz="2800" b="1">
                <a:solidFill>
                  <a:srgbClr val="FF0000"/>
                </a:solidFill>
                <a:latin typeface="楷体" panose="02010609060101010101" pitchFamily="49" charset="-122"/>
                <a:ea typeface="楷体" panose="02010609060101010101" pitchFamily="49" charset="-122"/>
              </a:rPr>
              <a:t>西安事变和平解决，国共合作实行全民族抗战，</a:t>
            </a:r>
            <a:r>
              <a:rPr lang="zh-CN" altLang="en-US" sz="2800" b="1">
                <a:solidFill>
                  <a:srgbClr val="0000FF"/>
                </a:solidFill>
                <a:latin typeface="楷体" panose="02010609060101010101" pitchFamily="49" charset="-122"/>
                <a:ea typeface="楷体" panose="02010609060101010101" pitchFamily="49" charset="-122"/>
              </a:rPr>
              <a:t>日本只能进一步扩大侵略，达到征服中国的目的。</a:t>
            </a:r>
            <a:endParaRPr lang="zh-CN" altLang="en-US" sz="2800" b="1">
              <a:solidFill>
                <a:srgbClr val="0000FF"/>
              </a:solidFill>
              <a:latin typeface="楷体" panose="02010609060101010101" pitchFamily="49" charset="-122"/>
              <a:ea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par>
                          <p:cTn id="8" fill="hold" nodeType="afterGroup">
                            <p:stCondLst>
                              <p:cond delay="500"/>
                            </p:stCondLst>
                            <p:childTnLst>
                              <p:par>
                                <p:cTn id="9" presetID="14" presetClass="entr" presetSubtype="10" dur="50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randombar(horizontal)">
                                      <p:cBhvr>
                                        <p:cTn id="11" dur="500"/>
                                        <p:tgtEl>
                                          <p:spTgt spid="8"/>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4" presetClass="entr" presetSubtype="10" dur="500"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randombar(horizontal)">
                                      <p:cBhvr>
                                        <p:cTn id="16" dur="500"/>
                                        <p:tgtEl>
                                          <p:spTgt spid="11"/>
                                        </p:tgtEl>
                                      </p:cBhvr>
                                    </p:animEffect>
                                  </p:childTnLst>
                                </p:cTn>
                              </p:par>
                            </p:childTnLst>
                          </p:cTn>
                        </p:par>
                        <p:par>
                          <p:cTn id="17" fill="hold" nodeType="afterGroup">
                            <p:stCondLst>
                              <p:cond delay="500"/>
                            </p:stCondLst>
                            <p:childTnLst>
                              <p:par>
                                <p:cTn id="18" presetID="14" presetClass="entr" presetSubtype="10" dur="500" fill="hold"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randombar(horizontal)">
                                      <p:cBhvr>
                                        <p:cTn id="20" dur="500"/>
                                        <p:tgtEl>
                                          <p:spTgt spid="9"/>
                                        </p:tgtEl>
                                      </p:cBhvr>
                                    </p:animEffect>
                                  </p:childTnLst>
                                </p:cTn>
                              </p:par>
                            </p:childTnLst>
                          </p:cTn>
                        </p:par>
                        <p:par>
                          <p:cTn id="21" fill="hold" nodeType="afterGroup">
                            <p:stCondLst>
                              <p:cond delay="1000"/>
                            </p:stCondLst>
                            <p:childTnLst>
                              <p:par>
                                <p:cTn id="22" presetID="14" presetClass="entr" presetSubtype="10" dur="500" fill="hold" nodeType="after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randombar(horizontal)">
                                      <p:cBhvr>
                                        <p:cTn id="24" dur="500"/>
                                        <p:tgtEl>
                                          <p:spTgt spid="10"/>
                                        </p:tgtEl>
                                      </p:cBhvr>
                                    </p:animEffect>
                                  </p:childTnLst>
                                </p:cTn>
                              </p:par>
                            </p:childTnLst>
                          </p:cTn>
                        </p:par>
                      </p:childTnLst>
                    </p:cTn>
                  </p:par>
                  <p:par>
                    <p:cTn id="25" fill="hold" nodeType="clickPar">
                      <p:stCondLst>
                        <p:cond delay="indefinite"/>
                        <p:cond evt="onBegin" delay="0">
                          <p:tn val="24"/>
                        </p:cond>
                      </p:stCondLst>
                      <p:childTnLst>
                        <p:par>
                          <p:cTn id="26" fill="hold">
                            <p:stCondLst>
                              <p:cond delay="0"/>
                            </p:stCondLst>
                            <p:childTnLst>
                              <p:par>
                                <p:cTn id="27" presetID="14" presetClass="entr" presetSubtype="10" dur="500"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randombar(horizontal)">
                                      <p:cBhvr>
                                        <p:cTn id="29" dur="500"/>
                                        <p:tgtEl>
                                          <p:spTgt spid="12"/>
                                        </p:tgtEl>
                                      </p:cBhvr>
                                    </p:animEffect>
                                  </p:childTnLst>
                                </p:cTn>
                              </p:par>
                            </p:childTnLst>
                          </p:cTn>
                        </p:par>
                      </p:childTnLst>
                    </p:cTn>
                  </p:par>
                  <p:par>
                    <p:cTn id="30" fill="hold" nodeType="clickPar">
                      <p:stCondLst>
                        <p:cond delay="indefinite"/>
                        <p:cond evt="onBegin" delay="0">
                          <p:tn val="29"/>
                        </p:cond>
                      </p:stCondLst>
                      <p:childTnLst>
                        <p:par>
                          <p:cTn id="31" fill="hold">
                            <p:stCondLst>
                              <p:cond delay="0"/>
                            </p:stCondLst>
                            <p:childTnLst>
                              <p:par>
                                <p:cTn id="32" presetID="14" presetClass="entr" presetSubtype="10" dur="500" fill="hold" grpId="0" nodeType="click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randombar(horizontal)">
                                      <p:cBhvr>
                                        <p:cTn id="3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title=""/>
          <p:cNvSpPr txBox="1"/>
          <p:nvPr>
            <p:custDataLst>
              <p:tags r:id="rId3"/>
            </p:custDataLst>
          </p:nvPr>
        </p:nvSpPr>
        <p:spPr>
          <a:xfrm>
            <a:off x="3939235" y="128270"/>
            <a:ext cx="4722984" cy="584775"/>
          </a:xfrm>
          <a:prstGeom prst="rect">
            <a:avLst/>
          </a:prstGeom>
        </p:spPr>
        <p:style>
          <a:lnRef idx="2">
            <a:schemeClr val="dk1"/>
          </a:lnRef>
          <a:fillRef idx="1">
            <a:schemeClr val="lt1"/>
          </a:fillRef>
          <a:effectRef idx="0">
            <a:schemeClr val="dk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l">
              <a:buClrTx/>
              <a:buSzTx/>
              <a:buFontTx/>
            </a:pP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知识点</a:t>
            </a:r>
            <a:r>
              <a:rPr lang="en-US" altLang="zh-CN"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4:</a:t>
            </a:r>
            <a:r>
              <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第二次国共合作</a:t>
            </a:r>
            <a:endParaRPr lang="zh-CN" altLang="en-US" sz="3200" b="1" noProof="1">
              <a:gradFill>
                <a:gsLst>
                  <a:gs pos="0">
                    <a:srgbClr val="E30000"/>
                  </a:gs>
                  <a:gs pos="100000">
                    <a:srgbClr val="760303"/>
                  </a:gs>
                </a:gsLst>
                <a:lin scaled="0"/>
              </a:gra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5" name="文本框 4" title=""/>
          <p:cNvSpPr txBox="1"/>
          <p:nvPr>
            <p:custDataLst>
              <p:tags r:id="rId4"/>
            </p:custDataLst>
          </p:nvPr>
        </p:nvSpPr>
        <p:spPr>
          <a:xfrm>
            <a:off x="442451" y="128270"/>
            <a:ext cx="317582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5.【</a:t>
            </a:r>
            <a:r>
              <a:rPr kumimoji="0" lang="zh-CN" altLang="en-US"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知识梳理</a:t>
            </a:r>
            <a:r>
              <a:rPr kumimoji="0" lang="en-US" altLang="zh-CN" sz="32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a:t>
            </a:r>
            <a:endParaRPr lang="zh-CN" altLang="en-US"/>
          </a:p>
        </p:txBody>
      </p:sp>
      <p:graphicFrame>
        <p:nvGraphicFramePr>
          <p:cNvPr id="2" name="表格 1" title=""/>
          <p:cNvGraphicFramePr>
            <a:graphicFrameLocks noGrp="1"/>
          </p:cNvGraphicFramePr>
          <p:nvPr>
            <p:custDataLst>
              <p:tags r:id="rId5"/>
            </p:custDataLst>
          </p:nvPr>
        </p:nvGraphicFramePr>
        <p:xfrm>
          <a:off x="548640" y="1108773"/>
          <a:ext cx="11099165" cy="5356737"/>
        </p:xfrm>
        <a:graphic>
          <a:graphicData uri="http://schemas.openxmlformats.org/drawingml/2006/table">
            <a:tbl>
              <a:tblPr firstRow="1" bandRow="1">
                <a:effectLst/>
                <a:tableStyleId>{5940675A-B579-460E-94D1-54222C63F5DA}</a:tableStyleId>
              </a:tblPr>
              <a:tblGrid>
                <a:gridCol w="503555"/>
                <a:gridCol w="1652270"/>
                <a:gridCol w="8943340"/>
              </a:tblGrid>
              <a:tr h="1809900">
                <a:tc rowSpan="4">
                  <a:txBody>
                    <a:bodyPr vert="horz" wrap="square"/>
                    <a:lstStyle/>
                    <a:p>
                      <a:pPr indent="0" algn="ctr" fontAlgn="auto">
                        <a:lnSpc>
                          <a:spcPct val="100000"/>
                        </a:lnSpc>
                        <a:buNone/>
                      </a:pPr>
                      <a:r>
                        <a:rPr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第二次国共合作</a:t>
                      </a:r>
                      <a:endParaRPr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ctr" fontAlgn="auto">
                        <a:lnSpc>
                          <a:spcPct val="100000"/>
                        </a:lnSpc>
                        <a:buNone/>
                      </a:pPr>
                      <a:r>
                        <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红军改编</a:t>
                      </a:r>
                      <a:endPar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l" fontAlgn="auto">
                        <a:lnSpc>
                          <a:spcPct val="100000"/>
                        </a:lnSpc>
                        <a:buNone/>
                      </a:pPr>
                      <a:endParaRPr lang="en-US" altLang="en-US" sz="2800" b="1">
                        <a:solidFill>
                          <a:srgbClr val="000000"/>
                        </a:solidFill>
                        <a:latin typeface="微软雅黑" panose="020b0503020204020204" pitchFamily="34" charset="-122"/>
                        <a:ea typeface="微软雅黑" panose="020b0503020204020204" pitchFamily="34" charset="-122"/>
                        <a:sym typeface="+mn-ea"/>
                      </a:endParaRPr>
                    </a:p>
                    <a:p>
                      <a:pPr indent="0" algn="l" fontAlgn="auto">
                        <a:lnSpc>
                          <a:spcPct val="100000"/>
                        </a:lnSpc>
                        <a:buNone/>
                      </a:pPr>
                      <a:endParaRPr lang="en-US" altLang="en-US" sz="2800" b="1">
                        <a:solidFill>
                          <a:srgbClr val="000000"/>
                        </a:solidFill>
                        <a:latin typeface="微软雅黑" panose="020b0503020204020204" pitchFamily="34" charset="-122"/>
                        <a:ea typeface="微软雅黑" panose="020b0503020204020204" pitchFamily="34" charset="-122"/>
                        <a:sym typeface="+mn-ea"/>
                      </a:endParaRPr>
                    </a:p>
                    <a:p>
                      <a:pPr indent="0" algn="l" fontAlgn="auto">
                        <a:lnSpc>
                          <a:spcPct val="100000"/>
                        </a:lnSpc>
                        <a:buNone/>
                      </a:pPr>
                      <a:endParaRPr lang="en-US" altLang="en-US" sz="2800" b="1">
                        <a:solidFill>
                          <a:srgbClr val="000000"/>
                        </a:solidFill>
                        <a:latin typeface="微软雅黑" panose="020b0503020204020204" pitchFamily="34" charset="-122"/>
                        <a:ea typeface="微软雅黑" panose="020b0503020204020204" pitchFamily="34" charset="-122"/>
                        <a:sym typeface="+mn-ea"/>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77326">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9D18E"/>
                    </a:solidFill>
                  </a:tcPr>
                </a:tc>
                <a:tc>
                  <a:txBody>
                    <a:bodyPr vert="horz" wrap="square"/>
                    <a:lstStyle/>
                    <a:p>
                      <a:pPr indent="0" algn="ctr" fontAlgn="auto">
                        <a:lnSpc>
                          <a:spcPct val="100000"/>
                        </a:lnSpc>
                        <a:buNone/>
                      </a:pPr>
                      <a:r>
                        <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合作方式</a:t>
                      </a:r>
                      <a:endPar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446503">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9D18E"/>
                    </a:solidFill>
                  </a:tcPr>
                </a:tc>
                <a:tc>
                  <a:txBody>
                    <a:bodyPr vert="horz" wrap="square"/>
                    <a:lstStyle/>
                    <a:p>
                      <a:pPr indent="0" algn="ctr" fontAlgn="auto">
                        <a:lnSpc>
                          <a:spcPct val="100000"/>
                        </a:lnSpc>
                        <a:buNone/>
                      </a:pPr>
                      <a:r>
                        <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形成标志</a:t>
                      </a:r>
                      <a:endPar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523008">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9D18E"/>
                    </a:solidFill>
                  </a:tcPr>
                </a:tc>
                <a:tc>
                  <a:txBody>
                    <a:bodyPr vert="horz" wrap="square"/>
                    <a:lstStyle/>
                    <a:p>
                      <a:pPr indent="0" algn="ctr" fontAlgn="auto">
                        <a:lnSpc>
                          <a:spcPct val="100000"/>
                        </a:lnSpc>
                        <a:buNone/>
                      </a:pPr>
                      <a:r>
                        <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rPr>
                        <a:t>意义</a:t>
                      </a:r>
                      <a:endParaRPr lang="zh-CN" altLang="en-US" sz="2800" b="1">
                        <a:solidFill>
                          <a:sysClr val="windowText" lastClr="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DF68A"/>
                    </a:solidFill>
                  </a:tcPr>
                </a:tc>
                <a:tc>
                  <a:txBody>
                    <a:bodyPr vert="horz" wrap="square"/>
                    <a:lstStyle/>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fontAlgn="auto">
                        <a:lnSpc>
                          <a:spcPct val="100000"/>
                        </a:lnSpc>
                        <a:buNone/>
                      </a:pPr>
                      <a:endParaRPr lang="en-US" altLang="en-US" sz="2800" b="1">
                        <a:solidFill>
                          <a:sysClr val="windowText" lastClr="00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3" name="文本框 2" title=""/>
          <p:cNvSpPr txBox="1"/>
          <p:nvPr>
            <p:custDataLst>
              <p:tags r:id="rId6"/>
            </p:custDataLst>
          </p:nvPr>
        </p:nvSpPr>
        <p:spPr>
          <a:xfrm>
            <a:off x="2860763" y="1167520"/>
            <a:ext cx="1985645" cy="95410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西</a:t>
            </a:r>
            <a:r>
              <a:rPr lang="en-US"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北</a:t>
            </a:r>
            <a:r>
              <a:rPr lang="zh-CN"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工农红军主力</a:t>
            </a:r>
            <a:endParaRPr lang="zh-CN"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endParaRPr>
          </a:p>
        </p:txBody>
      </p:sp>
      <p:sp>
        <p:nvSpPr>
          <p:cNvPr id="6" name="文本框 5" title=""/>
          <p:cNvSpPr txBox="1"/>
          <p:nvPr>
            <p:custDataLst>
              <p:tags r:id="rId7"/>
            </p:custDataLst>
          </p:nvPr>
        </p:nvSpPr>
        <p:spPr>
          <a:xfrm>
            <a:off x="2899585" y="2040302"/>
            <a:ext cx="2178685" cy="953135"/>
          </a:xfrm>
          <a:prstGeom prst="rect">
            <a:avLst/>
          </a:prstGeom>
          <a:noFill/>
          <a:ln>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zh-CN"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南方八省红军游击队</a:t>
            </a:r>
            <a:endParaRPr lang="zh-CN" altLang="en-US"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endParaRPr>
          </a:p>
        </p:txBody>
      </p:sp>
      <p:grpSp>
        <p:nvGrpSpPr>
          <p:cNvPr id="7" name="组合 6" title=""/>
          <p:cNvGrpSpPr/>
          <p:nvPr>
            <p:custDataLst>
              <p:tags r:id="rId8"/>
            </p:custDataLst>
          </p:nvPr>
        </p:nvGrpSpPr>
        <p:grpSpPr>
          <a:xfrm>
            <a:off x="5018405" y="1344295"/>
            <a:ext cx="2068830" cy="523240"/>
            <a:chOff x="5899" y="5314"/>
            <a:chExt cx="3258" cy="824"/>
          </a:xfrm>
        </p:grpSpPr>
        <p:sp>
          <p:nvSpPr>
            <p:cNvPr id="8" name="文本框 7"/>
            <p:cNvSpPr txBox="1"/>
            <p:nvPr>
              <p:custDataLst>
                <p:tags r:id="rId9"/>
              </p:custDataLst>
            </p:nvPr>
          </p:nvSpPr>
          <p:spPr>
            <a:xfrm>
              <a:off x="7162" y="5314"/>
              <a:ext cx="1995" cy="824"/>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八路</a:t>
              </a:r>
              <a:r>
                <a:rPr lang="en-US"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军</a:t>
              </a:r>
              <a:endParaRPr lang="zh-CN" altLang="en-US" sz="2800">
                <a:latin typeface="楷体" panose="02010609060101010101" pitchFamily="49" charset="-122"/>
                <a:ea typeface="楷体" panose="02010609060101010101" pitchFamily="49" charset="-122"/>
              </a:endParaRPr>
            </a:p>
          </p:txBody>
        </p:sp>
        <p:sp>
          <p:nvSpPr>
            <p:cNvPr id="9" name="右箭头 2"/>
            <p:cNvSpPr/>
            <p:nvPr>
              <p:custDataLst>
                <p:tags r:id="rId10"/>
              </p:custDataLst>
            </p:nvPr>
          </p:nvSpPr>
          <p:spPr>
            <a:xfrm>
              <a:off x="5899" y="5473"/>
              <a:ext cx="1263" cy="505"/>
            </a:xfrm>
            <a:prstGeom prst="right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2800">
                <a:solidFill>
                  <a:srgbClr val="FF0000"/>
                </a:solidFill>
                <a:latin typeface="楷体" panose="02010609060101010101" pitchFamily="49" charset="-122"/>
                <a:ea typeface="楷体" panose="02010609060101010101" pitchFamily="49" charset="-122"/>
              </a:endParaRPr>
            </a:p>
          </p:txBody>
        </p:sp>
      </p:grpSp>
      <p:grpSp>
        <p:nvGrpSpPr>
          <p:cNvPr id="10" name="组合 9" title=""/>
          <p:cNvGrpSpPr/>
          <p:nvPr>
            <p:custDataLst>
              <p:tags r:id="rId11"/>
            </p:custDataLst>
          </p:nvPr>
        </p:nvGrpSpPr>
        <p:grpSpPr>
          <a:xfrm>
            <a:off x="5018405" y="2356485"/>
            <a:ext cx="2051685" cy="523240"/>
            <a:chOff x="6007" y="7067"/>
            <a:chExt cx="3231" cy="824"/>
          </a:xfrm>
        </p:grpSpPr>
        <p:sp>
          <p:nvSpPr>
            <p:cNvPr id="11" name="文本框 10"/>
            <p:cNvSpPr txBox="1"/>
            <p:nvPr>
              <p:custDataLst>
                <p:tags r:id="rId12"/>
              </p:custDataLst>
            </p:nvPr>
          </p:nvSpPr>
          <p:spPr>
            <a:xfrm>
              <a:off x="7172" y="7067"/>
              <a:ext cx="2066" cy="82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新四军</a:t>
              </a:r>
              <a:endParaRPr lang="zh-CN"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endParaRPr>
            </a:p>
          </p:txBody>
        </p:sp>
        <p:sp>
          <p:nvSpPr>
            <p:cNvPr id="12" name="右箭头 5"/>
            <p:cNvSpPr/>
            <p:nvPr>
              <p:custDataLst>
                <p:tags r:id="rId13"/>
              </p:custDataLst>
            </p:nvPr>
          </p:nvSpPr>
          <p:spPr>
            <a:xfrm>
              <a:off x="6007" y="7225"/>
              <a:ext cx="1263" cy="505"/>
            </a:xfrm>
            <a:prstGeom prst="right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2800">
                <a:solidFill>
                  <a:srgbClr val="FF0000"/>
                </a:solidFill>
                <a:latin typeface="楷体" panose="02010609060101010101" pitchFamily="49" charset="-122"/>
                <a:ea typeface="楷体" panose="02010609060101010101" pitchFamily="49" charset="-122"/>
              </a:endParaRPr>
            </a:p>
          </p:txBody>
        </p:sp>
      </p:grpSp>
      <p:pic>
        <p:nvPicPr>
          <p:cNvPr id="13" name="Picture 7" title=""/>
          <p:cNvPicPr>
            <a:picLocks noChangeAspect="1" noChangeArrowheads="1"/>
          </p:cNvPicPr>
          <p:nvPr>
            <p:custDataLst>
              <p:tags r:id="rId15"/>
            </p:custDataLst>
          </p:nvPr>
        </p:nvPicPr>
        <p:blipFill>
          <a:blip r:embed="rId14"/>
          <a:stretch>
            <a:fillRect/>
          </a:stretch>
        </p:blipFill>
        <p:spPr bwMode="auto">
          <a:xfrm>
            <a:off x="7389048" y="1370905"/>
            <a:ext cx="2076450" cy="1280795"/>
          </a:xfrm>
          <a:prstGeom prst="rect">
            <a:avLst/>
          </a:prstGeom>
          <a:noFill/>
          <a:ln w="9525">
            <a:noFill/>
            <a:miter lim="800000"/>
          </a:ln>
          <a:effectLst/>
        </p:spPr>
      </p:pic>
      <p:sp>
        <p:nvSpPr>
          <p:cNvPr id="15" name="文本框 14" title=""/>
          <p:cNvSpPr txBox="1"/>
          <p:nvPr>
            <p:custDataLst>
              <p:tags r:id="rId16"/>
            </p:custDataLst>
          </p:nvPr>
        </p:nvSpPr>
        <p:spPr>
          <a:xfrm>
            <a:off x="2899585" y="2961687"/>
            <a:ext cx="233489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党外</a:t>
            </a:r>
            <a:r>
              <a:rPr lang="zh-CN"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rPr>
              <a:t>军事合作</a:t>
            </a:r>
            <a:endParaRPr lang="zh-CN" sz="2800" b="1">
              <a:solidFill>
                <a:sysClr val="windowText" lastClr="000000"/>
              </a:solidFill>
              <a:latin typeface="楷体" panose="02010609060101010101" pitchFamily="49" charset="-122"/>
              <a:ea typeface="楷体" panose="02010609060101010101" pitchFamily="49" charset="-122"/>
              <a:cs typeface="微软雅黑" panose="020b0503020204020204" pitchFamily="34" charset="-122"/>
              <a:sym typeface="+mn-ea"/>
            </a:endParaRPr>
          </a:p>
        </p:txBody>
      </p:sp>
      <p:sp>
        <p:nvSpPr>
          <p:cNvPr id="16" name="文本框 15" title=""/>
          <p:cNvSpPr txBox="1"/>
          <p:nvPr>
            <p:custDataLst>
              <p:tags r:id="rId17"/>
            </p:custDataLst>
          </p:nvPr>
        </p:nvSpPr>
        <p:spPr>
          <a:xfrm>
            <a:off x="2700655" y="3522577"/>
            <a:ext cx="8773160" cy="13836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rPr>
              <a:t>1937年9月</a:t>
            </a:r>
            <a:r>
              <a:rPr lang="zh-CN" sz="2800" b="1">
                <a:latin typeface="楷体" panose="02010609060101010101" pitchFamily="49" charset="-122"/>
                <a:ea typeface="楷体" panose="02010609060101010101" pitchFamily="49" charset="-122"/>
                <a:cs typeface="微软雅黑" panose="020b0503020204020204" pitchFamily="34" charset="-122"/>
                <a:sym typeface="+mn-ea"/>
              </a:rPr>
              <a:t>，国民党中央通讯社公开发表了中共中央提交的</a:t>
            </a:r>
            <a:r>
              <a:rPr lang="zh-CN"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国共合作宣言</a:t>
            </a:r>
            <a:r>
              <a:rPr lang="zh-CN" sz="2800" b="1">
                <a:latin typeface="楷体" panose="02010609060101010101" pitchFamily="49" charset="-122"/>
                <a:ea typeface="楷体" panose="02010609060101010101" pitchFamily="49" charset="-122"/>
                <a:cs typeface="微软雅黑" panose="020b0503020204020204" pitchFamily="34" charset="-122"/>
                <a:sym typeface="+mn-ea"/>
              </a:rPr>
              <a:t>，蒋介石也发表谈话，实际上承认了</a:t>
            </a:r>
            <a:r>
              <a:rPr lang="zh-CN" sz="2800" b="1">
                <a:solidFill>
                  <a:srgbClr val="0601ED"/>
                </a:solidFill>
                <a:latin typeface="楷体" panose="02010609060101010101" pitchFamily="49" charset="-122"/>
                <a:ea typeface="楷体" panose="02010609060101010101" pitchFamily="49" charset="-122"/>
                <a:cs typeface="微软雅黑" panose="020b0503020204020204" pitchFamily="34" charset="-122"/>
                <a:sym typeface="+mn-ea"/>
              </a:rPr>
              <a:t>中国共产党在全国的合法地位</a:t>
            </a:r>
            <a:r>
              <a:rPr lang="zh-CN" sz="2800" b="1">
                <a:latin typeface="楷体" panose="02010609060101010101" pitchFamily="49" charset="-122"/>
                <a:ea typeface="楷体" panose="02010609060101010101" pitchFamily="49" charset="-122"/>
                <a:cs typeface="微软雅黑" panose="020b0503020204020204" pitchFamily="34" charset="-122"/>
                <a:sym typeface="+mn-ea"/>
              </a:rPr>
              <a:t>。</a:t>
            </a:r>
            <a:endParaRPr lang="zh-CN" sz="2800" b="1">
              <a:latin typeface="楷体" panose="02010609060101010101" pitchFamily="49" charset="-122"/>
              <a:ea typeface="楷体" panose="02010609060101010101" pitchFamily="49" charset="-122"/>
              <a:cs typeface="微软雅黑" panose="020b0503020204020204" pitchFamily="34" charset="-122"/>
              <a:sym typeface="+mn-ea"/>
            </a:endParaRPr>
          </a:p>
        </p:txBody>
      </p:sp>
      <p:sp>
        <p:nvSpPr>
          <p:cNvPr id="17" name="文本框 16" title=""/>
          <p:cNvSpPr txBox="1"/>
          <p:nvPr>
            <p:custDataLst>
              <p:tags r:id="rId18"/>
            </p:custDataLst>
          </p:nvPr>
        </p:nvSpPr>
        <p:spPr>
          <a:xfrm>
            <a:off x="2700655" y="4998647"/>
            <a:ext cx="8773160" cy="13836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latin typeface="楷体" panose="02010609060101010101" pitchFamily="49" charset="-122"/>
                <a:ea typeface="楷体" panose="02010609060101010101" pitchFamily="49" charset="-122"/>
                <a:cs typeface="微软雅黑" panose="020b0503020204020204" pitchFamily="34" charset="-122"/>
                <a:sym typeface="+mn-ea"/>
              </a:rPr>
              <a:t>①</a:t>
            </a:r>
            <a:r>
              <a:rPr lang="zh-CN"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以国共合作为主体的抗日民族统一战线正式建立</a:t>
            </a:r>
            <a:r>
              <a:rPr lang="zh-CN" sz="2800" b="1">
                <a:latin typeface="楷体" panose="02010609060101010101" pitchFamily="49" charset="-122"/>
                <a:ea typeface="楷体" panose="02010609060101010101" pitchFamily="49" charset="-122"/>
                <a:cs typeface="微软雅黑" panose="020b0503020204020204" pitchFamily="34" charset="-122"/>
                <a:sym typeface="+mn-ea"/>
              </a:rPr>
              <a:t>，国共团结御侮、</a:t>
            </a:r>
            <a:r>
              <a:rPr lang="zh-CN"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全民族抗战的局面开始形成</a:t>
            </a:r>
            <a:r>
              <a:rPr lang="zh-CN" sz="2800" b="1">
                <a:latin typeface="楷体" panose="02010609060101010101" pitchFamily="49" charset="-122"/>
                <a:ea typeface="楷体" panose="02010609060101010101" pitchFamily="49" charset="-122"/>
                <a:cs typeface="微软雅黑" panose="020b0503020204020204" pitchFamily="34" charset="-122"/>
                <a:sym typeface="+mn-ea"/>
              </a:rPr>
              <a:t>②壮大了抗日力量，对全民族抗战的胜利起着关键的作用</a:t>
            </a:r>
            <a:endParaRPr lang="zh-CN" sz="2800" b="1">
              <a:latin typeface="楷体" panose="02010609060101010101" pitchFamily="49" charset="-122"/>
              <a:ea typeface="楷体" panose="02010609060101010101" pitchFamily="49" charset="-122"/>
              <a:cs typeface="微软雅黑" panose="020b0503020204020204" pitchFamily="34" charset="-122"/>
              <a:sym typeface="+mn-ea"/>
            </a:endParaRPr>
          </a:p>
        </p:txBody>
      </p:sp>
      <p:pic>
        <p:nvPicPr>
          <p:cNvPr id="18" name="图片 17" title=""/>
          <p:cNvPicPr>
            <a:picLocks noChangeAspect="1"/>
          </p:cNvPicPr>
          <p:nvPr>
            <p:custDataLst>
              <p:tags r:id="rId20"/>
            </p:custDataLst>
          </p:nvPr>
        </p:nvPicPr>
        <p:blipFill>
          <a:blip r:embed="rId19"/>
          <a:stretch>
            <a:fillRect/>
          </a:stretch>
        </p:blipFill>
        <p:spPr>
          <a:xfrm>
            <a:off x="9629875" y="1370905"/>
            <a:ext cx="1783939" cy="1242876"/>
          </a:xfrm>
          <a:prstGeom prst="rect">
            <a:avLst/>
          </a:prstGeom>
          <a:ln w="12700">
            <a:solidFill>
              <a:schemeClr val="tx1"/>
            </a:solid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8" dur="50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par>
                          <p:cTn id="18" fill="hold" nodeType="afterGroup">
                            <p:stCondLst>
                              <p:cond delay="500"/>
                            </p:stCondLst>
                            <p:childTnLst>
                              <p:par>
                                <p:cTn id="19" presetID="1" presetClass="entr" presetSubtype="0" dur="1" fill="hold" nodeType="after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22" presetClass="entr" presetSubtype="8" dur="50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ipe(left)">
                                      <p:cBhvr>
                                        <p:cTn id="25" dur="500"/>
                                        <p:tgtEl>
                                          <p:spTgt spid="6"/>
                                        </p:tgtEl>
                                      </p:cBhvr>
                                    </p:animEffect>
                                  </p:childTnLst>
                                </p:cTn>
                              </p:par>
                            </p:childTnLst>
                          </p:cTn>
                        </p:par>
                      </p:childTnLst>
                    </p:cTn>
                  </p:par>
                  <p:par>
                    <p:cTn id="26" fill="hold" nodeType="clickPar">
                      <p:stCondLst>
                        <p:cond delay="indefinite"/>
                        <p:cond evt="onBegin" delay="0">
                          <p:tn val="25"/>
                        </p:cond>
                      </p:stCondLst>
                      <p:childTnLst>
                        <p:par>
                          <p:cTn id="27" fill="hold">
                            <p:stCondLst>
                              <p:cond delay="0"/>
                            </p:stCondLst>
                            <p:childTnLst>
                              <p:par>
                                <p:cTn id="28" presetID="22" presetClass="entr" presetSubtype="8" dur="500"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wipe(left)">
                                      <p:cBhvr>
                                        <p:cTn id="30" dur="500"/>
                                        <p:tgtEl>
                                          <p:spTgt spid="10"/>
                                        </p:tgtEl>
                                      </p:cBhvr>
                                    </p:animEffect>
                                  </p:childTnLst>
                                </p:cTn>
                              </p:par>
                            </p:childTnLst>
                          </p:cTn>
                        </p:par>
                      </p:childTnLst>
                    </p:cTn>
                  </p:par>
                  <p:par>
                    <p:cTn id="31" fill="hold" nodeType="clickPar">
                      <p:stCondLst>
                        <p:cond delay="indefinite"/>
                        <p:cond evt="onBegin" delay="0">
                          <p:tn val="30"/>
                        </p:cond>
                      </p:stCondLst>
                      <p:childTnLst>
                        <p:par>
                          <p:cTn id="32" fill="hold">
                            <p:stCondLst>
                              <p:cond delay="0"/>
                            </p:stCondLst>
                            <p:childTnLst>
                              <p:par>
                                <p:cTn id="33" presetID="22" presetClass="entr" presetSubtype="8" dur="50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wipe(left)">
                                      <p:cBhvr>
                                        <p:cTn id="35" dur="500"/>
                                        <p:tgtEl>
                                          <p:spTgt spid="15"/>
                                        </p:tgtEl>
                                      </p:cBhvr>
                                    </p:animEffect>
                                  </p:childTnLst>
                                </p:cTn>
                              </p:par>
                            </p:childTnLst>
                          </p:cTn>
                        </p:par>
                      </p:childTnLst>
                    </p:cTn>
                  </p:par>
                  <p:par>
                    <p:cTn id="36" fill="hold" nodeType="clickPar">
                      <p:stCondLst>
                        <p:cond delay="indefinite"/>
                        <p:cond evt="onBegin" delay="0">
                          <p:tn val="35"/>
                        </p:cond>
                      </p:stCondLst>
                      <p:childTnLst>
                        <p:par>
                          <p:cTn id="37" fill="hold">
                            <p:stCondLst>
                              <p:cond delay="0"/>
                            </p:stCondLst>
                            <p:childTnLst>
                              <p:par>
                                <p:cTn id="38" presetID="22" presetClass="entr" presetSubtype="8" dur="500" fill="hold" grpId="0"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wipe(left)">
                                      <p:cBhvr>
                                        <p:cTn id="40" dur="500"/>
                                        <p:tgtEl>
                                          <p:spTgt spid="16"/>
                                        </p:tgtEl>
                                      </p:cBhvr>
                                    </p:animEffect>
                                  </p:childTnLst>
                                </p:cTn>
                              </p:par>
                            </p:childTnLst>
                          </p:cTn>
                        </p:par>
                      </p:childTnLst>
                    </p:cTn>
                  </p:par>
                  <p:par>
                    <p:cTn id="41" fill="hold" nodeType="clickPar">
                      <p:stCondLst>
                        <p:cond delay="indefinite"/>
                        <p:cond evt="onBegin" delay="0">
                          <p:tn val="40"/>
                        </p:cond>
                      </p:stCondLst>
                      <p:childTnLst>
                        <p:par>
                          <p:cTn id="42" fill="hold">
                            <p:stCondLst>
                              <p:cond delay="0"/>
                            </p:stCondLst>
                            <p:childTnLst>
                              <p:par>
                                <p:cTn id="43" presetID="22" presetClass="entr" presetSubtype="8" dur="500" fill="hold" grpId="0" nodeType="clickEffect">
                                  <p:stCondLst>
                                    <p:cond delay="0"/>
                                  </p:stCondLst>
                                  <p:childTnLst>
                                    <p:set>
                                      <p:cBhvr>
                                        <p:cTn id="44" dur="1" fill="hold">
                                          <p:stCondLst>
                                            <p:cond delay="0"/>
                                          </p:stCondLst>
                                        </p:cTn>
                                        <p:tgtEl>
                                          <p:spTgt spid="17"/>
                                        </p:tgtEl>
                                        <p:attrNameLst>
                                          <p:attrName>style.visibility</p:attrName>
                                        </p:attrNameLst>
                                      </p:cBhvr>
                                      <p:to>
                                        <p:strVal val="visible"/>
                                      </p:to>
                                    </p:set>
                                    <p:animEffect transition="in" filter="wipe(left)">
                                      <p:cBhvr>
                                        <p:cTn id="45" dur="500"/>
                                        <p:tgtEl>
                                          <p:spTgt spid="17"/>
                                        </p:tgtEl>
                                      </p:cBhvr>
                                    </p:animEffect>
                                  </p:childTnLst>
                                </p:cTn>
                              </p:par>
                            </p:childTnLst>
                          </p:cTn>
                        </p:par>
                        <p:par>
                          <p:cTn id="46" fill="hold" nodeType="afterGroup">
                            <p:stCondLst>
                              <p:cond delay="500"/>
                            </p:stCondLst>
                            <p:childTnLst>
                              <p:par>
                                <p:cTn id="47" presetID="14" presetClass="entr" presetSubtype="10" dur="500" fill="hold" nodeType="afterEffect">
                                  <p:stCondLst>
                                    <p:cond delay="0"/>
                                  </p:stCondLst>
                                  <p:childTnLst>
                                    <p:set>
                                      <p:cBhvr>
                                        <p:cTn id="48" dur="1" fill="hold">
                                          <p:stCondLst>
                                            <p:cond delay="0"/>
                                          </p:stCondLst>
                                        </p:cTn>
                                        <p:tgtEl>
                                          <p:spTgt spid="18"/>
                                        </p:tgtEl>
                                        <p:attrNameLst>
                                          <p:attrName>style.visibility</p:attrName>
                                        </p:attrNameLst>
                                      </p:cBhvr>
                                      <p:to>
                                        <p:strVal val="visible"/>
                                      </p:to>
                                    </p:set>
                                    <p:animEffect transition="in" filter="randombar(horizontal)">
                                      <p:cBhvr>
                                        <p:cTn id="4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5" grpId="0"/>
      <p:bldP spid="16" grpId="0"/>
      <p:bldP spid="17"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https://d.book118.com/506114101243010100</a:t>
            </a:r>
          </a:p>
        </p:txBody>
      </p:sp>
    </p:spTree>
  </p:cSld>
  <p:clrMapOvr>
    <a:masterClrMapping/>
  </p:clrMapOvr>
  <p:transition/>
  <p:timing/>
</p:sld>
</file>

<file path=ppt/tags/tag1.xml><?xml version="1.0" encoding="utf-8"?>
<p:tagLst xmlns:p="http://schemas.openxmlformats.org/presentationml/2006/main">
  <p:tag name="AS_UNIQUEID" val="5305"/>
</p:tagLst>
</file>

<file path=ppt/tags/tag2.xml><?xml version="1.0" encoding="utf-8"?>
<p:tagLst xmlns:p="http://schemas.openxmlformats.org/presentationml/2006/main">
  <p:tag name="AS_UNIQUEID" val="5306"/>
</p:tagLst>
</file>

<file path=ppt/tags/tag3.xml><?xml version="1.0" encoding="utf-8"?>
<p:tagLst xmlns:p="http://schemas.openxmlformats.org/presentationml/2006/main">
  <p:tag name="AS_UNIQUEID" val="5307"/>
</p:tagLst>
</file>

<file path=ppt/tags/tag4.xml><?xml version="1.0" encoding="utf-8"?>
<p:tagLst xmlns:p="http://schemas.openxmlformats.org/presentationml/2006/main">
  <p:tag name="AS_UNIQUEID" val="5308"/>
</p:tagLst>
</file>

<file path=ppt/tags/tag5.xml><?xml version="1.0" encoding="utf-8"?>
<p:tagLst xmlns:p="http://schemas.openxmlformats.org/presentationml/2006/main">
  <p:tag name="AS_UNIQUEID" val="5309"/>
</p:tagLst>
</file>

<file path=ppt/tags/tag6.xml><?xml version="1.0" encoding="utf-8"?>
<p:tagLst xmlns:p="http://schemas.openxmlformats.org/presentationml/2006/main">
  <p:tag name="AS_UNIQUEID" val="5310"/>
</p:tagLst>
</file>

<file path=ppt/tags/tag7.xml><?xml version="1.0" encoding="utf-8"?>
<p:tagLst xmlns:p="http://schemas.openxmlformats.org/presentationml/2006/main">
  <p:tag name="AS_UNIQUEID" val="5311"/>
</p:tagLst>
</file>

<file path=ppt/tags/tag8.xml><?xml version="1.0" encoding="utf-8"?>
<p:tagLst xmlns:p="http://schemas.openxmlformats.org/presentationml/2006/main">
  <p:tag name="AS_UNIQUEID" val="5312"/>
</p:tagLst>
</file>

<file path=ppt/tags/tag9.xml><?xml version="1.0" encoding="utf-8"?>
<p:tagLst xmlns:p="http://schemas.openxmlformats.org/presentationml/2006/main">
  <p:tag name="AS_UNIQUEID" val="5313"/>
</p:tagLst>
</file>

<file path=ppt/tags/tag10.xml><?xml version="1.0" encoding="utf-8"?>
<p:tagLst xmlns:p="http://schemas.openxmlformats.org/presentationml/2006/main">
  <p:tag name="AS_UNIQUEID" val="5314"/>
</p:tagLst>
</file>

<file path=ppt/tags/tag11.xml><?xml version="1.0" encoding="utf-8"?>
<p:tagLst xmlns:p="http://schemas.openxmlformats.org/presentationml/2006/main">
  <p:tag name="AS_UNIQUEID" val="5315"/>
</p:tagLst>
</file>

<file path=ppt/tags/tag12.xml><?xml version="1.0" encoding="utf-8"?>
<p:tagLst xmlns:p="http://schemas.openxmlformats.org/presentationml/2006/main">
  <p:tag name="AS_UNIQUEID" val="5316"/>
</p:tagLst>
</file>

<file path=ppt/tags/tag13.xml><?xml version="1.0" encoding="utf-8"?>
<p:tagLst xmlns:p="http://schemas.openxmlformats.org/presentationml/2006/main">
  <p:tag name="AS_UNIQUEID" val="5317"/>
</p:tagLst>
</file>

<file path=ppt/tags/tag14.xml><?xml version="1.0" encoding="utf-8"?>
<p:tagLst xmlns:p="http://schemas.openxmlformats.org/presentationml/2006/main">
  <p:tag name="AS_UNIQUEID" val="5318"/>
</p:tagLst>
</file>

<file path=ppt/tags/tag15.xml><?xml version="1.0" encoding="utf-8"?>
<p:tagLst xmlns:p="http://schemas.openxmlformats.org/presentationml/2006/main">
  <p:tag name="AS_UNIQUEID" val="5319"/>
</p:tagLst>
</file>

<file path=ppt/tags/tag16.xml><?xml version="1.0" encoding="utf-8"?>
<p:tagLst xmlns:p="http://schemas.openxmlformats.org/presentationml/2006/main">
  <p:tag name="AS_UNIQUEID" val="5320"/>
</p:tagLst>
</file>

<file path=ppt/tags/tag17.xml><?xml version="1.0" encoding="utf-8"?>
<p:tagLst xmlns:p="http://schemas.openxmlformats.org/presentationml/2006/main">
  <p:tag name="AS_UNIQUEID" val="5321"/>
</p:tagLst>
</file>

<file path=ppt/tags/tag18.xml><?xml version="1.0" encoding="utf-8"?>
<p:tagLst xmlns:p="http://schemas.openxmlformats.org/presentationml/2006/main">
  <p:tag name="AS_UNIQUEID" val="5322"/>
</p:tagLst>
</file>

<file path=ppt/tags/tag19.xml><?xml version="1.0" encoding="utf-8"?>
<p:tagLst xmlns:p="http://schemas.openxmlformats.org/presentationml/2006/main">
  <p:tag name="AS_UNIQUEID" val="5323"/>
</p:tagLst>
</file>

<file path=ppt/tags/tag20.xml><?xml version="1.0" encoding="utf-8"?>
<p:tagLst xmlns:p="http://schemas.openxmlformats.org/presentationml/2006/main">
  <p:tag name="AS_UNIQUEID" val="5324"/>
</p:tagLst>
</file>

<file path=ppt/tags/tag21.xml><?xml version="1.0" encoding="utf-8"?>
<p:tagLst xmlns:p="http://schemas.openxmlformats.org/presentationml/2006/main">
  <p:tag name="AS_UNIQUEID" val="5325"/>
</p:tagLst>
</file>

<file path=ppt/tags/tag22.xml><?xml version="1.0" encoding="utf-8"?>
<p:tagLst xmlns:p="http://schemas.openxmlformats.org/presentationml/2006/main">
  <p:tag name="AS_UNIQUEID" val="5326"/>
</p:tagLst>
</file>

<file path=ppt/tags/tag23.xml><?xml version="1.0" encoding="utf-8"?>
<p:tagLst xmlns:p="http://schemas.openxmlformats.org/presentationml/2006/main">
  <p:tag name="AS_UNIQUEID" val="5327"/>
</p:tagLst>
</file>

<file path=ppt/tags/tag24.xml><?xml version="1.0" encoding="utf-8"?>
<p:tagLst xmlns:p="http://schemas.openxmlformats.org/presentationml/2006/main">
  <p:tag name="AS_UNIQUEID" val="5328"/>
</p:tagLst>
</file>

<file path=ppt/tags/tag25.xml><?xml version="1.0" encoding="utf-8"?>
<p:tagLst xmlns:p="http://schemas.openxmlformats.org/presentationml/2006/main">
  <p:tag name="AS_UNIQUEID" val="5329"/>
</p:tagLst>
</file>

<file path=ppt/tags/tag26.xml><?xml version="1.0" encoding="utf-8"?>
<p:tagLst xmlns:p="http://schemas.openxmlformats.org/presentationml/2006/main">
  <p:tag name="AS_UNIQUEID" val="5330"/>
</p:tagLst>
</file>

<file path=ppt/tags/tag27.xml><?xml version="1.0" encoding="utf-8"?>
<p:tagLst xmlns:p="http://schemas.openxmlformats.org/presentationml/2006/main">
  <p:tag name="AS_UNIQUEID" val="5331"/>
</p:tagLst>
</file>

<file path=ppt/tags/tag28.xml><?xml version="1.0" encoding="utf-8"?>
<p:tagLst xmlns:p="http://schemas.openxmlformats.org/presentationml/2006/main">
  <p:tag name="AS_UNIQUEID" val="5332"/>
</p:tagLst>
</file>

<file path=ppt/tags/tag29.xml><?xml version="1.0" encoding="utf-8"?>
<p:tagLst xmlns:p="http://schemas.openxmlformats.org/presentationml/2006/main">
  <p:tag name="AS_UNIQUEID" val="5333"/>
</p:tagLst>
</file>

<file path=ppt/tags/tag30.xml><?xml version="1.0" encoding="utf-8"?>
<p:tagLst xmlns:p="http://schemas.openxmlformats.org/presentationml/2006/main">
  <p:tag name="AS_UNIQUEID" val="5334"/>
</p:tagLst>
</file>

<file path=ppt/tags/tag31.xml><?xml version="1.0" encoding="utf-8"?>
<p:tagLst xmlns:p="http://schemas.openxmlformats.org/presentationml/2006/main">
  <p:tag name="AS_UNIQUEID" val="5335"/>
</p:tagLst>
</file>

<file path=ppt/tags/tag32.xml><?xml version="1.0" encoding="utf-8"?>
<p:tagLst xmlns:p="http://schemas.openxmlformats.org/presentationml/2006/main">
  <p:tag name="AS_UNIQUEID" val="5336"/>
</p:tagLst>
</file>

<file path=ppt/tags/tag33.xml><?xml version="1.0" encoding="utf-8"?>
<p:tagLst xmlns:p="http://schemas.openxmlformats.org/presentationml/2006/main">
  <p:tag name="AS_UNIQUEID" val="5337"/>
</p:tagLst>
</file>

<file path=ppt/tags/tag34.xml><?xml version="1.0" encoding="utf-8"?>
<p:tagLst xmlns:p="http://schemas.openxmlformats.org/presentationml/2006/main">
  <p:tag name="AS_UNIQUEID" val="5338"/>
</p:tagLst>
</file>

<file path=ppt/tags/tag35.xml><?xml version="1.0" encoding="utf-8"?>
<p:tagLst xmlns:p="http://schemas.openxmlformats.org/presentationml/2006/main">
  <p:tag name="AS_UNIQUEID" val="5339"/>
</p:tagLst>
</file>

<file path=ppt/tags/tag36.xml><?xml version="1.0" encoding="utf-8"?>
<p:tagLst xmlns:p="http://schemas.openxmlformats.org/presentationml/2006/main">
  <p:tag name="AS_UNIQUEID" val="5340"/>
</p:tagLst>
</file>

<file path=ppt/tags/tag37.xml><?xml version="1.0" encoding="utf-8"?>
<p:tagLst xmlns:p="http://schemas.openxmlformats.org/presentationml/2006/main">
  <p:tag name="AS_UNIQUEID" val="5341"/>
</p:tagLst>
</file>

<file path=ppt/tags/tag38.xml><?xml version="1.0" encoding="utf-8"?>
<p:tagLst xmlns:p="http://schemas.openxmlformats.org/presentationml/2006/main">
  <p:tag name="AS_UNIQUEID" val="5342"/>
</p:tagLst>
</file>

<file path=ppt/tags/tag39.xml><?xml version="1.0" encoding="utf-8"?>
<p:tagLst xmlns:p="http://schemas.openxmlformats.org/presentationml/2006/main">
  <p:tag name="AS_UNIQUEID" val="5343"/>
</p:tagLst>
</file>

<file path=ppt/tags/tag40.xml><?xml version="1.0" encoding="utf-8"?>
<p:tagLst xmlns:p="http://schemas.openxmlformats.org/presentationml/2006/main">
  <p:tag name="AS_UNIQUEID" val="5344"/>
</p:tagLst>
</file>

<file path=ppt/tags/tag41.xml><?xml version="1.0" encoding="utf-8"?>
<p:tagLst xmlns:p="http://schemas.openxmlformats.org/presentationml/2006/main">
  <p:tag name="AS_UNIQUEID" val="5345"/>
</p:tagLst>
</file>

<file path=ppt/tags/tag42.xml><?xml version="1.0" encoding="utf-8"?>
<p:tagLst xmlns:p="http://schemas.openxmlformats.org/presentationml/2006/main">
  <p:tag name="AS_UNIQUEID" val="5346"/>
</p:tagLst>
</file>

<file path=ppt/tags/tag43.xml><?xml version="1.0" encoding="utf-8"?>
<p:tagLst xmlns:p="http://schemas.openxmlformats.org/presentationml/2006/main">
  <p:tag name="AS_UNIQUEID" val="5347"/>
</p:tagLst>
</file>

<file path=ppt/tags/tag44.xml><?xml version="1.0" encoding="utf-8"?>
<p:tagLst xmlns:p="http://schemas.openxmlformats.org/presentationml/2006/main">
  <p:tag name="AS_UNIQUEID" val="5348"/>
</p:tagLst>
</file>

<file path=ppt/tags/tag45.xml><?xml version="1.0" encoding="utf-8"?>
<p:tagLst xmlns:p="http://schemas.openxmlformats.org/presentationml/2006/main">
  <p:tag name="AS_UNIQUEID" val="5349"/>
</p:tagLst>
</file>

<file path=ppt/tags/tag46.xml><?xml version="1.0" encoding="utf-8"?>
<p:tagLst xmlns:p="http://schemas.openxmlformats.org/presentationml/2006/main">
  <p:tag name="AS_UNIQUEID" val="5350"/>
</p:tagLst>
</file>

<file path=ppt/tags/tag47.xml><?xml version="1.0" encoding="utf-8"?>
<p:tagLst xmlns:p="http://schemas.openxmlformats.org/presentationml/2006/main">
  <p:tag name="AS_UNIQUEID" val="5351"/>
</p:tagLst>
</file>

<file path=ppt/tags/tag48.xml><?xml version="1.0" encoding="utf-8"?>
<p:tagLst xmlns:p="http://schemas.openxmlformats.org/presentationml/2006/main">
  <p:tag name="AS_UNIQUEID" val="5352"/>
</p:tagLst>
</file>

<file path=ppt/tags/tag49.xml><?xml version="1.0" encoding="utf-8"?>
<p:tagLst xmlns:p="http://schemas.openxmlformats.org/presentationml/2006/main">
  <p:tag name="AS_UNIQUEID" val="5353"/>
</p:tagLst>
</file>

<file path=ppt/tags/tag50.xml><?xml version="1.0" encoding="utf-8"?>
<p:tagLst xmlns:p="http://schemas.openxmlformats.org/presentationml/2006/main">
  <p:tag name="AS_UNIQUEID" val="5354"/>
</p:tagLst>
</file>

<file path=ppt/tags/tag51.xml><?xml version="1.0" encoding="utf-8"?>
<p:tagLst xmlns:p="http://schemas.openxmlformats.org/presentationml/2006/main">
  <p:tag name="AS_UNIQUEID" val="5355"/>
</p:tagLst>
</file>

<file path=ppt/tags/tag52.xml><?xml version="1.0" encoding="utf-8"?>
<p:tagLst xmlns:p="http://schemas.openxmlformats.org/presentationml/2006/main">
  <p:tag name="AS_UNIQUEID" val="5356"/>
</p:tagLst>
</file>

<file path=ppt/tags/tag53.xml><?xml version="1.0" encoding="utf-8"?>
<p:tagLst xmlns:p="http://schemas.openxmlformats.org/presentationml/2006/main">
  <p:tag name="AS_UNIQUEID" val="5357"/>
</p:tagLst>
</file>

<file path=ppt/tags/tag54.xml><?xml version="1.0" encoding="utf-8"?>
<p:tagLst xmlns:p="http://schemas.openxmlformats.org/presentationml/2006/main">
  <p:tag name="AS_UNIQUEID" val="5358"/>
</p:tagLst>
</file>

<file path=ppt/tags/tag55.xml><?xml version="1.0" encoding="utf-8"?>
<p:tagLst xmlns:p="http://schemas.openxmlformats.org/presentationml/2006/main">
  <p:tag name="AS_UNIQUEID" val="5359"/>
</p:tagLst>
</file>

<file path=ppt/tags/tag56.xml><?xml version="1.0" encoding="utf-8"?>
<p:tagLst xmlns:p="http://schemas.openxmlformats.org/presentationml/2006/main">
  <p:tag name="AS_UNIQUEID" val="5360"/>
</p:tagLst>
</file>

<file path=ppt/tags/tag57.xml><?xml version="1.0" encoding="utf-8"?>
<p:tagLst xmlns:p="http://schemas.openxmlformats.org/presentationml/2006/main">
  <p:tag name="AS_UNIQUEID" val="5361"/>
</p:tagLst>
</file>

<file path=ppt/tags/tag58.xml><?xml version="1.0" encoding="utf-8"?>
<p:tagLst xmlns:p="http://schemas.openxmlformats.org/presentationml/2006/main">
  <p:tag name="AS_UNIQUEID" val="5362"/>
</p:tagLst>
</file>

<file path=ppt/tags/tag59.xml><?xml version="1.0" encoding="utf-8"?>
<p:tagLst xmlns:p="http://schemas.openxmlformats.org/presentationml/2006/main">
  <p:tag name="AS_UNIQUEID" val="5363"/>
</p:tagLst>
</file>

<file path=ppt/tags/tag60.xml><?xml version="1.0" encoding="utf-8"?>
<p:tagLst xmlns:p="http://schemas.openxmlformats.org/presentationml/2006/main">
  <p:tag name="AS_UNIQUEID" val="5364"/>
</p:tagLst>
</file>

<file path=ppt/tags/tag61.xml><?xml version="1.0" encoding="utf-8"?>
<p:tagLst xmlns:p="http://schemas.openxmlformats.org/presentationml/2006/main">
  <p:tag name="AS_UNIQUEID" val="5365"/>
</p:tagLst>
</file>

<file path=ppt/tags/tag62.xml><?xml version="1.0" encoding="utf-8"?>
<p:tagLst xmlns:p="http://schemas.openxmlformats.org/presentationml/2006/main">
  <p:tag name="AS_UNIQUEID" val="5366"/>
</p:tagLst>
</file>

<file path=ppt/tags/tag63.xml><?xml version="1.0" encoding="utf-8"?>
<p:tagLst xmlns:p="http://schemas.openxmlformats.org/presentationml/2006/main">
  <p:tag name="AS_UNIQUEID" val="5367"/>
</p:tagLst>
</file>

<file path=ppt/tags/tag64.xml><?xml version="1.0" encoding="utf-8"?>
<p:tagLst xmlns:p="http://schemas.openxmlformats.org/presentationml/2006/main">
  <p:tag name="AS_UNIQUEID" val="5368"/>
</p:tagLst>
</file>

<file path=ppt/tags/tag65.xml><?xml version="1.0" encoding="utf-8"?>
<p:tagLst xmlns:p="http://schemas.openxmlformats.org/presentationml/2006/main">
  <p:tag name="AS_UNIQUEID" val="5369"/>
</p:tagLst>
</file>

<file path=ppt/tags/tag66.xml><?xml version="1.0" encoding="utf-8"?>
<p:tagLst xmlns:p="http://schemas.openxmlformats.org/presentationml/2006/main">
  <p:tag name="AS_UNIQUEID" val="5370"/>
</p:tagLst>
</file>

<file path=ppt/tags/tag67.xml><?xml version="1.0" encoding="utf-8"?>
<p:tagLst xmlns:p="http://schemas.openxmlformats.org/presentationml/2006/main">
  <p:tag name="AS_UNIQUEID" val="5371"/>
</p:tagLst>
</file>

<file path=ppt/tags/tag68.xml><?xml version="1.0" encoding="utf-8"?>
<p:tagLst xmlns:p="http://schemas.openxmlformats.org/presentationml/2006/main">
  <p:tag name="AS_UNIQUEID" val="5372"/>
</p:tagLst>
</file>

<file path=ppt/tags/tag69.xml><?xml version="1.0" encoding="utf-8"?>
<p:tagLst xmlns:p="http://schemas.openxmlformats.org/presentationml/2006/main">
  <p:tag name="AS_UNIQUEID" val="5373"/>
</p:tagLst>
</file>

<file path=ppt/tags/tag70.xml><?xml version="1.0" encoding="utf-8"?>
<p:tagLst xmlns:p="http://schemas.openxmlformats.org/presentationml/2006/main">
  <p:tag name="AS_UNIQUEID" val="5374"/>
</p:tagLst>
</file>

<file path=ppt/tags/tag71.xml><?xml version="1.0" encoding="utf-8"?>
<p:tagLst xmlns:p="http://schemas.openxmlformats.org/presentationml/2006/main">
  <p:tag name="AS_UNIQUEID" val="5375"/>
</p:tagLst>
</file>

<file path=ppt/tags/tag72.xml><?xml version="1.0" encoding="utf-8"?>
<p:tagLst xmlns:p="http://schemas.openxmlformats.org/presentationml/2006/main">
  <p:tag name="AS_UNIQUEID" val="5376"/>
</p:tagLst>
</file>

<file path=ppt/tags/tag73.xml><?xml version="1.0" encoding="utf-8"?>
<p:tagLst xmlns:p="http://schemas.openxmlformats.org/presentationml/2006/main">
  <p:tag name="AS_UNIQUEID" val="5377"/>
</p:tagLst>
</file>

<file path=ppt/tags/tag74.xml><?xml version="1.0" encoding="utf-8"?>
<p:tagLst xmlns:p="http://schemas.openxmlformats.org/presentationml/2006/main">
  <p:tag name="AS_UNIQUEID" val="5378"/>
</p:tagLst>
</file>

<file path=ppt/tags/tag75.xml><?xml version="1.0" encoding="utf-8"?>
<p:tagLst xmlns:p="http://schemas.openxmlformats.org/presentationml/2006/main">
  <p:tag name="AS_UNIQUEID" val="5379"/>
</p:tagLst>
</file>

<file path=ppt/tags/tag76.xml><?xml version="1.0" encoding="utf-8"?>
<p:tagLst xmlns:p="http://schemas.openxmlformats.org/presentationml/2006/main">
  <p:tag name="AS_UNIQUEID" val="4991"/>
</p:tagLst>
</file>

<file path=ppt/tags/tag77.xml><?xml version="1.0" encoding="utf-8"?>
<p:tagLst xmlns:p="http://schemas.openxmlformats.org/presentationml/2006/main">
  <p:tag name="AS_UNIQUEID" val="4992"/>
</p:tagLst>
</file>

<file path=ppt/tags/tag78.xml><?xml version="1.0" encoding="utf-8"?>
<p:tagLst xmlns:p="http://schemas.openxmlformats.org/presentationml/2006/main">
  <p:tag name="AS_UNIQUEID" val="4993"/>
</p:tagLst>
</file>

<file path=ppt/tags/tag79.xml><?xml version="1.0" encoding="utf-8"?>
<p:tagLst xmlns:p="http://schemas.openxmlformats.org/presentationml/2006/main">
  <p:tag name="AS_UNIQUEID" val="4994"/>
</p:tagLst>
</file>

<file path=ppt/tags/tag80.xml><?xml version="1.0" encoding="utf-8"?>
<p:tagLst xmlns:p="http://schemas.openxmlformats.org/presentationml/2006/main">
  <p:tag name="AS_UNIQUEID" val="4995"/>
</p:tagLst>
</file>

<file path=ppt/tags/tag81.xml><?xml version="1.0" encoding="utf-8"?>
<p:tagLst xmlns:p="http://schemas.openxmlformats.org/presentationml/2006/main">
  <p:tag name="AS_UNIQUEID" val="4996"/>
</p:tagLst>
</file>

<file path=ppt/tags/tag82.xml><?xml version="1.0" encoding="utf-8"?>
<p:tagLst xmlns:p="http://schemas.openxmlformats.org/presentationml/2006/main">
  <p:tag name="AS_UNIQUEID" val="4997"/>
</p:tagLst>
</file>

<file path=ppt/tags/tag83.xml><?xml version="1.0" encoding="utf-8"?>
<p:tagLst xmlns:p="http://schemas.openxmlformats.org/presentationml/2006/main">
  <p:tag name="AS_UNIQUEID" val="4998"/>
</p:tagLst>
</file>

<file path=ppt/tags/tag84.xml><?xml version="1.0" encoding="utf-8"?>
<p:tagLst xmlns:p="http://schemas.openxmlformats.org/presentationml/2006/main">
  <p:tag name="AS_UNIQUEID" val="4999"/>
</p:tagLst>
</file>

<file path=ppt/tags/tag85.xml><?xml version="1.0" encoding="utf-8"?>
<p:tagLst xmlns:p="http://schemas.openxmlformats.org/presentationml/2006/main">
  <p:tag name="AS_UNIQUEID" val="5000"/>
</p:tagLst>
</file>

<file path=ppt/tags/tag86.xml><?xml version="1.0" encoding="utf-8"?>
<p:tagLst xmlns:p="http://schemas.openxmlformats.org/presentationml/2006/main">
  <p:tag name="AS_UNIQUEID" val="5001"/>
</p:tagLst>
</file>

<file path=ppt/tags/tag87.xml><?xml version="1.0" encoding="utf-8"?>
<p:tagLst xmlns:p="http://schemas.openxmlformats.org/presentationml/2006/main">
  <p:tag name="AS_UNIQUEID" val="5002"/>
</p:tagLst>
</file>

<file path=ppt/tags/tag88.xml><?xml version="1.0" encoding="utf-8"?>
<p:tagLst xmlns:p="http://schemas.openxmlformats.org/presentationml/2006/main">
  <p:tag name="AS_UNIQUEID" val="5003"/>
</p:tagLst>
</file>

<file path=ppt/tags/tag89.xml><?xml version="1.0" encoding="utf-8"?>
<p:tagLst xmlns:p="http://schemas.openxmlformats.org/presentationml/2006/main">
  <p:tag name="AS_UNIQUEID" val="5004"/>
</p:tagLst>
</file>

<file path=ppt/tags/tag90.xml><?xml version="1.0" encoding="utf-8"?>
<p:tagLst xmlns:p="http://schemas.openxmlformats.org/presentationml/2006/main">
  <p:tag name="AS_UNIQUEID" val="5005"/>
</p:tagLst>
</file>

<file path=ppt/tags/tag91.xml><?xml version="1.0" encoding="utf-8"?>
<p:tagLst xmlns:p="http://schemas.openxmlformats.org/presentationml/2006/main">
  <p:tag name="AS_UNIQUEID" val="5006"/>
</p:tagLst>
</file>

<file path=ppt/tags/tag92.xml><?xml version="1.0" encoding="utf-8"?>
<p:tagLst xmlns:p="http://schemas.openxmlformats.org/presentationml/2006/main">
  <p:tag name="AS_UNIQUEID" val="5007"/>
</p:tagLst>
</file>

<file path=ppt/tags/tag93.xml><?xml version="1.0" encoding="utf-8"?>
<p:tagLst xmlns:p="http://schemas.openxmlformats.org/presentationml/2006/main">
  <p:tag name="AS_UNIQUEID" val="5008"/>
</p:tagLst>
</file>

<file path=ppt/tags/tag94.xml><?xml version="1.0" encoding="utf-8"?>
<p:tagLst xmlns:p="http://schemas.openxmlformats.org/presentationml/2006/main">
  <p:tag name="AS_UNIQUEID" val="5009"/>
</p:tagLst>
</file>

<file path=ppt/tags/tag95.xml><?xml version="1.0" encoding="utf-8"?>
<p:tagLst xmlns:p="http://schemas.openxmlformats.org/presentationml/2006/main">
  <p:tag name="AS_UNIQUEID" val="5010"/>
</p:tagLst>
</file>

<file path=ppt/tags/tag96.xml><?xml version="1.0" encoding="utf-8"?>
<p:tagLst xmlns:p="http://schemas.openxmlformats.org/presentationml/2006/main">
  <p:tag name="AS_UNIQUEID" val="5011"/>
</p:tagLst>
</file>

<file path=ppt/tags/tag97.xml><?xml version="1.0" encoding="utf-8"?>
<p:tagLst xmlns:p="http://schemas.openxmlformats.org/presentationml/2006/main">
  <p:tag name="AS_UNIQUEID" val="5012"/>
</p:tagLst>
</file>

<file path=ppt/tags/tag98.xml><?xml version="1.0" encoding="utf-8"?>
<p:tagLst xmlns:p="http://schemas.openxmlformats.org/presentationml/2006/main">
  <p:tag name="AS_UNIQUEID" val="5013"/>
</p:tagLst>
</file>

<file path=ppt/tags/tag99.xml><?xml version="1.0" encoding="utf-8"?>
<p:tagLst xmlns:p="http://schemas.openxmlformats.org/presentationml/2006/main">
  <p:tag name="AS_UNIQUEID" val="5014"/>
</p:tagLst>
</file>

<file path=ppt/tags/tag100.xml><?xml version="1.0" encoding="utf-8"?>
<p:tagLst xmlns:p="http://schemas.openxmlformats.org/presentationml/2006/main">
  <p:tag name="AS_UNIQUEID" val="5015"/>
</p:tagLst>
</file>

<file path=ppt/tags/tag101.xml><?xml version="1.0" encoding="utf-8"?>
<p:tagLst xmlns:p="http://schemas.openxmlformats.org/presentationml/2006/main">
  <p:tag name="AS_UNIQUEID" val="5016"/>
</p:tagLst>
</file>

<file path=ppt/tags/tag102.xml><?xml version="1.0" encoding="utf-8"?>
<p:tagLst xmlns:p="http://schemas.openxmlformats.org/presentationml/2006/main">
  <p:tag name="AS_UNIQUEID" val="5017"/>
</p:tagLst>
</file>

<file path=ppt/tags/tag103.xml><?xml version="1.0" encoding="utf-8"?>
<p:tagLst xmlns:p="http://schemas.openxmlformats.org/presentationml/2006/main">
  <p:tag name="AS_UNIQUEID" val="5018"/>
</p:tagLst>
</file>

<file path=ppt/tags/tag104.xml><?xml version="1.0" encoding="utf-8"?>
<p:tagLst xmlns:p="http://schemas.openxmlformats.org/presentationml/2006/main">
  <p:tag name="AS_UNIQUEID" val="5019"/>
</p:tagLst>
</file>

<file path=ppt/tags/tag105.xml><?xml version="1.0" encoding="utf-8"?>
<p:tagLst xmlns:p="http://schemas.openxmlformats.org/presentationml/2006/main">
  <p:tag name="AS_UNIQUEID" val="5020"/>
</p:tagLst>
</file>

<file path=ppt/tags/tag106.xml><?xml version="1.0" encoding="utf-8"?>
<p:tagLst xmlns:p="http://schemas.openxmlformats.org/presentationml/2006/main">
  <p:tag name="AS_UNIQUEID" val="5021"/>
</p:tagLst>
</file>

<file path=ppt/tags/tag107.xml><?xml version="1.0" encoding="utf-8"?>
<p:tagLst xmlns:p="http://schemas.openxmlformats.org/presentationml/2006/main">
  <p:tag name="AS_UNIQUEID" val="5022"/>
</p:tagLst>
</file>

<file path=ppt/tags/tag108.xml><?xml version="1.0" encoding="utf-8"?>
<p:tagLst xmlns:p="http://schemas.openxmlformats.org/presentationml/2006/main">
  <p:tag name="AS_UNIQUEID" val="5023"/>
</p:tagLst>
</file>

<file path=ppt/tags/tag109.xml><?xml version="1.0" encoding="utf-8"?>
<p:tagLst xmlns:p="http://schemas.openxmlformats.org/presentationml/2006/main">
  <p:tag name="AS_UNIQUEID" val="5024"/>
</p:tagLst>
</file>

<file path=ppt/tags/tag110.xml><?xml version="1.0" encoding="utf-8"?>
<p:tagLst xmlns:p="http://schemas.openxmlformats.org/presentationml/2006/main">
  <p:tag name="AS_UNIQUEID" val="5025"/>
</p:tagLst>
</file>

<file path=ppt/tags/tag111.xml><?xml version="1.0" encoding="utf-8"?>
<p:tagLst xmlns:p="http://schemas.openxmlformats.org/presentationml/2006/main">
  <p:tag name="AS_UNIQUEID" val="5026"/>
</p:tagLst>
</file>

<file path=ppt/tags/tag112.xml><?xml version="1.0" encoding="utf-8"?>
<p:tagLst xmlns:p="http://schemas.openxmlformats.org/presentationml/2006/main">
  <p:tag name="AS_UNIQUEID" val="5027"/>
</p:tagLst>
</file>

<file path=ppt/tags/tag113.xml><?xml version="1.0" encoding="utf-8"?>
<p:tagLst xmlns:p="http://schemas.openxmlformats.org/presentationml/2006/main">
  <p:tag name="AS_UNIQUEID" val="5028"/>
</p:tagLst>
</file>

<file path=ppt/tags/tag114.xml><?xml version="1.0" encoding="utf-8"?>
<p:tagLst xmlns:p="http://schemas.openxmlformats.org/presentationml/2006/main">
  <p:tag name="AS_UNIQUEID" val="5029"/>
</p:tagLst>
</file>

<file path=ppt/tags/tag115.xml><?xml version="1.0" encoding="utf-8"?>
<p:tagLst xmlns:p="http://schemas.openxmlformats.org/presentationml/2006/main">
  <p:tag name="AS_UNIQUEID" val="5030"/>
</p:tagLst>
</file>

<file path=ppt/tags/tag116.xml><?xml version="1.0" encoding="utf-8"?>
<p:tagLst xmlns:p="http://schemas.openxmlformats.org/presentationml/2006/main">
  <p:tag name="AS_UNIQUEID" val="5031"/>
</p:tagLst>
</file>

<file path=ppt/tags/tag117.xml><?xml version="1.0" encoding="utf-8"?>
<p:tagLst xmlns:p="http://schemas.openxmlformats.org/presentationml/2006/main">
  <p:tag name="AS_UNIQUEID" val="5032"/>
</p:tagLst>
</file>

<file path=ppt/tags/tag118.xml><?xml version="1.0" encoding="utf-8"?>
<p:tagLst xmlns:p="http://schemas.openxmlformats.org/presentationml/2006/main">
  <p:tag name="AS_UNIQUEID" val="5033"/>
</p:tagLst>
</file>

<file path=ppt/tags/tag119.xml><?xml version="1.0" encoding="utf-8"?>
<p:tagLst xmlns:p="http://schemas.openxmlformats.org/presentationml/2006/main">
  <p:tag name="AS_UNIQUEID" val="5034"/>
</p:tagLst>
</file>

<file path=ppt/tags/tag120.xml><?xml version="1.0" encoding="utf-8"?>
<p:tagLst xmlns:p="http://schemas.openxmlformats.org/presentationml/2006/main">
  <p:tag name="AS_UNIQUEID" val="5035"/>
</p:tagLst>
</file>

<file path=ppt/tags/tag121.xml><?xml version="1.0" encoding="utf-8"?>
<p:tagLst xmlns:p="http://schemas.openxmlformats.org/presentationml/2006/main">
  <p:tag name="AS_UNIQUEID" val="5036"/>
</p:tagLst>
</file>

<file path=ppt/tags/tag122.xml><?xml version="1.0" encoding="utf-8"?>
<p:tagLst xmlns:p="http://schemas.openxmlformats.org/presentationml/2006/main">
  <p:tag name="AS_UNIQUEID" val="5037"/>
</p:tagLst>
</file>

<file path=ppt/tags/tag123.xml><?xml version="1.0" encoding="utf-8"?>
<p:tagLst xmlns:p="http://schemas.openxmlformats.org/presentationml/2006/main">
  <p:tag name="AS_UNIQUEID" val="5038"/>
</p:tagLst>
</file>

<file path=ppt/tags/tag124.xml><?xml version="1.0" encoding="utf-8"?>
<p:tagLst xmlns:p="http://schemas.openxmlformats.org/presentationml/2006/main">
  <p:tag name="AS_UNIQUEID" val="5039"/>
</p:tagLst>
</file>

<file path=ppt/tags/tag125.xml><?xml version="1.0" encoding="utf-8"?>
<p:tagLst xmlns:p="http://schemas.openxmlformats.org/presentationml/2006/main">
  <p:tag name="AS_UNIQUEID" val="5040"/>
</p:tagLst>
</file>

<file path=ppt/tags/tag126.xml><?xml version="1.0" encoding="utf-8"?>
<p:tagLst xmlns:p="http://schemas.openxmlformats.org/presentationml/2006/main">
  <p:tag name="AS_UNIQUEID" val="5041"/>
</p:tagLst>
</file>

<file path=ppt/tags/tag127.xml><?xml version="1.0" encoding="utf-8"?>
<p:tagLst xmlns:p="http://schemas.openxmlformats.org/presentationml/2006/main">
  <p:tag name="AS_UNIQUEID" val="5042"/>
</p:tagLst>
</file>

<file path=ppt/tags/tag128.xml><?xml version="1.0" encoding="utf-8"?>
<p:tagLst xmlns:p="http://schemas.openxmlformats.org/presentationml/2006/main">
  <p:tag name="AS_UNIQUEID" val="5043"/>
</p:tagLst>
</file>

<file path=ppt/tags/tag129.xml><?xml version="1.0" encoding="utf-8"?>
<p:tagLst xmlns:p="http://schemas.openxmlformats.org/presentationml/2006/main">
  <p:tag name="AS_UNIQUEID" val="5044"/>
</p:tagLst>
</file>

<file path=ppt/tags/tag130.xml><?xml version="1.0" encoding="utf-8"?>
<p:tagLst xmlns:p="http://schemas.openxmlformats.org/presentationml/2006/main">
  <p:tag name="AS_UNIQUEID" val="5045"/>
</p:tagLst>
</file>

<file path=ppt/tags/tag131.xml><?xml version="1.0" encoding="utf-8"?>
<p:tagLst xmlns:p="http://schemas.openxmlformats.org/presentationml/2006/main">
  <p:tag name="AS_UNIQUEID" val="5046"/>
</p:tagLst>
</file>

<file path=ppt/tags/tag132.xml><?xml version="1.0" encoding="utf-8"?>
<p:tagLst xmlns:p="http://schemas.openxmlformats.org/presentationml/2006/main">
  <p:tag name="AS_UNIQUEID" val="5047"/>
</p:tagLst>
</file>

<file path=ppt/tags/tag133.xml><?xml version="1.0" encoding="utf-8"?>
<p:tagLst xmlns:p="http://schemas.openxmlformats.org/presentationml/2006/main">
  <p:tag name="AS_UNIQUEID" val="5048"/>
</p:tagLst>
</file>

<file path=ppt/tags/tag134.xml><?xml version="1.0" encoding="utf-8"?>
<p:tagLst xmlns:p="http://schemas.openxmlformats.org/presentationml/2006/main">
  <p:tag name="AS_UNIQUEID" val="5049"/>
</p:tagLst>
</file>

<file path=ppt/tags/tag135.xml><?xml version="1.0" encoding="utf-8"?>
<p:tagLst xmlns:p="http://schemas.openxmlformats.org/presentationml/2006/main">
  <p:tag name="AS_UNIQUEID" val="5050"/>
</p:tagLst>
</file>

<file path=ppt/tags/tag136.xml><?xml version="1.0" encoding="utf-8"?>
<p:tagLst xmlns:p="http://schemas.openxmlformats.org/presentationml/2006/main">
  <p:tag name="AS_UNIQUEID" val="5051"/>
</p:tagLst>
</file>

<file path=ppt/tags/tag137.xml><?xml version="1.0" encoding="utf-8"?>
<p:tagLst xmlns:p="http://schemas.openxmlformats.org/presentationml/2006/main">
  <p:tag name="AS_UNIQUEID" val="5052"/>
</p:tagLst>
</file>

<file path=ppt/tags/tag138.xml><?xml version="1.0" encoding="utf-8"?>
<p:tagLst xmlns:p="http://schemas.openxmlformats.org/presentationml/2006/main">
  <p:tag name="AS_UNIQUEID" val="5053"/>
</p:tagLst>
</file>

<file path=ppt/tags/tag139.xml><?xml version="1.0" encoding="utf-8"?>
<p:tagLst xmlns:p="http://schemas.openxmlformats.org/presentationml/2006/main">
  <p:tag name="AS_UNIQUEID" val="5054"/>
</p:tagLst>
</file>

<file path=ppt/tags/tag140.xml><?xml version="1.0" encoding="utf-8"?>
<p:tagLst xmlns:p="http://schemas.openxmlformats.org/presentationml/2006/main">
  <p:tag name="AS_UNIQUEID" val="5055"/>
</p:tagLst>
</file>

<file path=ppt/tags/tag141.xml><?xml version="1.0" encoding="utf-8"?>
<p:tagLst xmlns:p="http://schemas.openxmlformats.org/presentationml/2006/main">
  <p:tag name="AS_UNIQUEID" val="5056"/>
</p:tagLst>
</file>

<file path=ppt/tags/tag142.xml><?xml version="1.0" encoding="utf-8"?>
<p:tagLst xmlns:p="http://schemas.openxmlformats.org/presentationml/2006/main">
  <p:tag name="AS_UNIQUEID" val="5057"/>
</p:tagLst>
</file>

<file path=ppt/tags/tag143.xml><?xml version="1.0" encoding="utf-8"?>
<p:tagLst xmlns:p="http://schemas.openxmlformats.org/presentationml/2006/main">
  <p:tag name="AS_UNIQUEID" val="5058"/>
</p:tagLst>
</file>

<file path=ppt/tags/tag144.xml><?xml version="1.0" encoding="utf-8"?>
<p:tagLst xmlns:p="http://schemas.openxmlformats.org/presentationml/2006/main">
  <p:tag name="AS_UNIQUEID" val="5059"/>
</p:tagLst>
</file>

<file path=ppt/tags/tag145.xml><?xml version="1.0" encoding="utf-8"?>
<p:tagLst xmlns:p="http://schemas.openxmlformats.org/presentationml/2006/main">
  <p:tag name="AS_UNIQUEID" val="5060"/>
</p:tagLst>
</file>

<file path=ppt/tags/tag146.xml><?xml version="1.0" encoding="utf-8"?>
<p:tagLst xmlns:p="http://schemas.openxmlformats.org/presentationml/2006/main">
  <p:tag name="AS_UNIQUEID" val="5061"/>
</p:tagLst>
</file>

<file path=ppt/tags/tag147.xml><?xml version="1.0" encoding="utf-8"?>
<p:tagLst xmlns:p="http://schemas.openxmlformats.org/presentationml/2006/main">
  <p:tag name="AS_UNIQUEID" val="5062"/>
</p:tagLst>
</file>

<file path=ppt/tags/tag148.xml><?xml version="1.0" encoding="utf-8"?>
<p:tagLst xmlns:p="http://schemas.openxmlformats.org/presentationml/2006/main">
  <p:tag name="AS_UNIQUEID" val="5063"/>
</p:tagLst>
</file>

<file path=ppt/tags/tag149.xml><?xml version="1.0" encoding="utf-8"?>
<p:tagLst xmlns:p="http://schemas.openxmlformats.org/presentationml/2006/main">
  <p:tag name="AS_UNIQUEID" val="5064"/>
</p:tagLst>
</file>

<file path=ppt/tags/tag150.xml><?xml version="1.0" encoding="utf-8"?>
<p:tagLst xmlns:p="http://schemas.openxmlformats.org/presentationml/2006/main">
  <p:tag name="AS_UNIQUEID" val="5065"/>
</p:tagLst>
</file>

<file path=ppt/tags/tag151.xml><?xml version="1.0" encoding="utf-8"?>
<p:tagLst xmlns:p="http://schemas.openxmlformats.org/presentationml/2006/main">
  <p:tag name="AS_UNIQUEID" val="5066"/>
</p:tagLst>
</file>

<file path=ppt/tags/tag152.xml><?xml version="1.0" encoding="utf-8"?>
<p:tagLst xmlns:p="http://schemas.openxmlformats.org/presentationml/2006/main">
  <p:tag name="AS_UNIQUEID" val="5067"/>
</p:tagLst>
</file>

<file path=ppt/tags/tag153.xml><?xml version="1.0" encoding="utf-8"?>
<p:tagLst xmlns:p="http://schemas.openxmlformats.org/presentationml/2006/main">
  <p:tag name="AS_UNIQUEID" val="5068"/>
</p:tagLst>
</file>

<file path=ppt/tags/tag154.xml><?xml version="1.0" encoding="utf-8"?>
<p:tagLst xmlns:p="http://schemas.openxmlformats.org/presentationml/2006/main">
  <p:tag name="AS_UNIQUEID" val="5069"/>
</p:tagLst>
</file>

<file path=ppt/tags/tag155.xml><?xml version="1.0" encoding="utf-8"?>
<p:tagLst xmlns:p="http://schemas.openxmlformats.org/presentationml/2006/main">
  <p:tag name="AS_UNIQUEID" val="5070"/>
</p:tagLst>
</file>

<file path=ppt/tags/tag156.xml><?xml version="1.0" encoding="utf-8"?>
<p:tagLst xmlns:p="http://schemas.openxmlformats.org/presentationml/2006/main">
  <p:tag name="AS_UNIQUEID" val="5071"/>
</p:tagLst>
</file>

<file path=ppt/tags/tag157.xml><?xml version="1.0" encoding="utf-8"?>
<p:tagLst xmlns:p="http://schemas.openxmlformats.org/presentationml/2006/main">
  <p:tag name="AS_UNIQUEID" val="5072"/>
</p:tagLst>
</file>

<file path=ppt/tags/tag158.xml><?xml version="1.0" encoding="utf-8"?>
<p:tagLst xmlns:p="http://schemas.openxmlformats.org/presentationml/2006/main">
  <p:tag name="AS_UNIQUEID" val="5073"/>
</p:tagLst>
</file>

<file path=ppt/tags/tag159.xml><?xml version="1.0" encoding="utf-8"?>
<p:tagLst xmlns:p="http://schemas.openxmlformats.org/presentationml/2006/main">
  <p:tag name="AS_UNIQUEID" val="5074"/>
</p:tagLst>
</file>

<file path=ppt/tags/tag160.xml><?xml version="1.0" encoding="utf-8"?>
<p:tagLst xmlns:p="http://schemas.openxmlformats.org/presentationml/2006/main">
  <p:tag name="AS_UNIQUEID" val="5075"/>
</p:tagLst>
</file>

<file path=ppt/tags/tag161.xml><?xml version="1.0" encoding="utf-8"?>
<p:tagLst xmlns:p="http://schemas.openxmlformats.org/presentationml/2006/main">
  <p:tag name="AS_UNIQUEID" val="2068"/>
</p:tagLst>
</file>

<file path=ppt/tags/tag162.xml><?xml version="1.0" encoding="utf-8"?>
<p:tagLst xmlns:p="http://schemas.openxmlformats.org/presentationml/2006/main">
  <p:tag name="AS_UNIQUEID" val="2065"/>
</p:tagLst>
</file>

<file path=ppt/tags/tag163.xml><?xml version="1.0" encoding="utf-8"?>
<p:tagLst xmlns:p="http://schemas.openxmlformats.org/presentationml/2006/main">
  <p:tag name="AS_UNIQUEID" val="5076"/>
</p:tagLst>
</file>

<file path=ppt/tags/tag164.xml><?xml version="1.0" encoding="utf-8"?>
<p:tagLst xmlns:p="http://schemas.openxmlformats.org/presentationml/2006/main">
  <p:tag name="AS_UNIQUEID" val="5077"/>
</p:tagLst>
</file>

<file path=ppt/tags/tag165.xml><?xml version="1.0" encoding="utf-8"?>
<p:tagLst xmlns:p="http://schemas.openxmlformats.org/presentationml/2006/main">
  <p:tag name="AS_UNIQUEID" val="5078"/>
</p:tagLst>
</file>

<file path=ppt/tags/tag166.xml><?xml version="1.0" encoding="utf-8"?>
<p:tagLst xmlns:p="http://schemas.openxmlformats.org/presentationml/2006/main">
  <p:tag name="AS_UNIQUEID" val="5079"/>
</p:tagLst>
</file>

<file path=ppt/tags/tag167.xml><?xml version="1.0" encoding="utf-8"?>
<p:tagLst xmlns:p="http://schemas.openxmlformats.org/presentationml/2006/main">
  <p:tag name="AS_UNIQUEID" val="5080"/>
</p:tagLst>
</file>

<file path=ppt/tags/tag168.xml><?xml version="1.0" encoding="utf-8"?>
<p:tagLst xmlns:p="http://schemas.openxmlformats.org/presentationml/2006/main">
  <p:tag name="AS_UNIQUEID" val="5081"/>
</p:tagLst>
</file>

<file path=ppt/tags/tag169.xml><?xml version="1.0" encoding="utf-8"?>
<p:tagLst xmlns:p="http://schemas.openxmlformats.org/presentationml/2006/main">
  <p:tag name="AS_UNIQUEID" val="5082"/>
</p:tagLst>
</file>

<file path=ppt/tags/tag170.xml><?xml version="1.0" encoding="utf-8"?>
<p:tagLst xmlns:p="http://schemas.openxmlformats.org/presentationml/2006/main">
  <p:tag name="AS_UNIQUEID" val="5083"/>
</p:tagLst>
</file>

<file path=ppt/tags/tag171.xml><?xml version="1.0" encoding="utf-8"?>
<p:tagLst xmlns:p="http://schemas.openxmlformats.org/presentationml/2006/main">
  <p:tag name="AS_UNIQUEID" val="5084"/>
</p:tagLst>
</file>

<file path=ppt/tags/tag172.xml><?xml version="1.0" encoding="utf-8"?>
<p:tagLst xmlns:p="http://schemas.openxmlformats.org/presentationml/2006/main">
  <p:tag name="AS_UNIQUEID" val="5085"/>
</p:tagLst>
</file>

<file path=ppt/tags/tag173.xml><?xml version="1.0" encoding="utf-8"?>
<p:tagLst xmlns:p="http://schemas.openxmlformats.org/presentationml/2006/main">
  <p:tag name="AS_UNIQUEID" val="5086"/>
</p:tagLst>
</file>

<file path=ppt/tags/tag174.xml><?xml version="1.0" encoding="utf-8"?>
<p:tagLst xmlns:p="http://schemas.openxmlformats.org/presentationml/2006/main">
  <p:tag name="AS_UNIQUEID" val="5087"/>
</p:tagLst>
</file>

<file path=ppt/tags/tag175.xml><?xml version="1.0" encoding="utf-8"?>
<p:tagLst xmlns:p="http://schemas.openxmlformats.org/presentationml/2006/main">
  <p:tag name="AS_UNIQUEID" val="5088"/>
</p:tagLst>
</file>

<file path=ppt/tags/tag176.xml><?xml version="1.0" encoding="utf-8"?>
<p:tagLst xmlns:p="http://schemas.openxmlformats.org/presentationml/2006/main">
  <p:tag name="AS_UNIQUEID" val="5089"/>
</p:tagLst>
</file>

<file path=ppt/tags/tag177.xml><?xml version="1.0" encoding="utf-8"?>
<p:tagLst xmlns:p="http://schemas.openxmlformats.org/presentationml/2006/main">
  <p:tag name="AS_UNIQUEID" val="5090"/>
</p:tagLst>
</file>

<file path=ppt/tags/tag178.xml><?xml version="1.0" encoding="utf-8"?>
<p:tagLst xmlns:p="http://schemas.openxmlformats.org/presentationml/2006/main">
  <p:tag name="AS_UNIQUEID" val="5091"/>
</p:tagLst>
</file>

<file path=ppt/tags/tag179.xml><?xml version="1.0" encoding="utf-8"?>
<p:tagLst xmlns:p="http://schemas.openxmlformats.org/presentationml/2006/main">
  <p:tag name="AS_UNIQUEID" val="5092"/>
</p:tagLst>
</file>

<file path=ppt/tags/tag180.xml><?xml version="1.0" encoding="utf-8"?>
<p:tagLst xmlns:p="http://schemas.openxmlformats.org/presentationml/2006/main">
  <p:tag name="AS_UNIQUEID" val="5093"/>
</p:tagLst>
</file>

<file path=ppt/tags/tag181.xml><?xml version="1.0" encoding="utf-8"?>
<p:tagLst xmlns:p="http://schemas.openxmlformats.org/presentationml/2006/main">
  <p:tag name="AS_UNIQUEID" val="5094"/>
</p:tagLst>
</file>

<file path=ppt/tags/tag182.xml><?xml version="1.0" encoding="utf-8"?>
<p:tagLst xmlns:p="http://schemas.openxmlformats.org/presentationml/2006/main">
  <p:tag name="AS_UNIQUEID" val="5095"/>
</p:tagLst>
</file>

<file path=ppt/tags/tag183.xml><?xml version="1.0" encoding="utf-8"?>
<p:tagLst xmlns:p="http://schemas.openxmlformats.org/presentationml/2006/main">
  <p:tag name="AS_UNIQUEID" val="5096"/>
</p:tagLst>
</file>

<file path=ppt/tags/tag184.xml><?xml version="1.0" encoding="utf-8"?>
<p:tagLst xmlns:p="http://schemas.openxmlformats.org/presentationml/2006/main">
  <p:tag name="AS_UNIQUEID" val="5097"/>
</p:tagLst>
</file>

<file path=ppt/tags/tag185.xml><?xml version="1.0" encoding="utf-8"?>
<p:tagLst xmlns:p="http://schemas.openxmlformats.org/presentationml/2006/main">
  <p:tag name="AS_UNIQUEID" val="3866"/>
</p:tagLst>
</file>

<file path=ppt/tags/tag186.xml><?xml version="1.0" encoding="utf-8"?>
<p:tagLst xmlns:p="http://schemas.openxmlformats.org/presentationml/2006/main">
  <p:tag name="AS_UNIQUEID" val="3867"/>
</p:tagLst>
</file>

<file path=ppt/tags/tag187.xml><?xml version="1.0" encoding="utf-8"?>
<p:tagLst xmlns:p="http://schemas.openxmlformats.org/presentationml/2006/main">
  <p:tag name="AS_UNIQUEID" val="4990"/>
  <p:tag name="KSO_WM_BEAUTIFY_FLAG" val=""/>
</p:tagLst>
</file>

<file path=ppt/tags/tag188.xml><?xml version="1.0" encoding="utf-8"?>
<p:tagLst xmlns:p="http://schemas.openxmlformats.org/presentationml/2006/main">
  <p:tag name="AS_UNIQUEID" val="5098"/>
</p:tagLst>
</file>

<file path=ppt/tags/tag189.xml><?xml version="1.0" encoding="utf-8"?>
<p:tagLst xmlns:p="http://schemas.openxmlformats.org/presentationml/2006/main">
  <p:tag name="AS_UNIQUEID" val="5099"/>
</p:tagLst>
</file>

<file path=ppt/tags/tag190.xml><?xml version="1.0" encoding="utf-8"?>
<p:tagLst xmlns:p="http://schemas.openxmlformats.org/presentationml/2006/main">
  <p:tag name="AS_UNIQUEID" val="5100"/>
</p:tagLst>
</file>

<file path=ppt/tags/tag191.xml><?xml version="1.0" encoding="utf-8"?>
<p:tagLst xmlns:p="http://schemas.openxmlformats.org/presentationml/2006/main">
  <p:tag name="AS_UNIQUEID" val="5101"/>
</p:tagLst>
</file>

<file path=ppt/tags/tag192.xml><?xml version="1.0" encoding="utf-8"?>
<p:tagLst xmlns:p="http://schemas.openxmlformats.org/presentationml/2006/main">
  <p:tag name="AS_UNIQUEID" val="5102"/>
</p:tagLst>
</file>

<file path=ppt/tags/tag193.xml><?xml version="1.0" encoding="utf-8"?>
<p:tagLst xmlns:p="http://schemas.openxmlformats.org/presentationml/2006/main">
  <p:tag name="AS_UNIQUEID" val="5103"/>
</p:tagLst>
</file>

<file path=ppt/tags/tag194.xml><?xml version="1.0" encoding="utf-8"?>
<p:tagLst xmlns:p="http://schemas.openxmlformats.org/presentationml/2006/main">
  <p:tag name="AS_UNIQUEID" val="5104"/>
</p:tagLst>
</file>

<file path=ppt/tags/tag195.xml><?xml version="1.0" encoding="utf-8"?>
<p:tagLst xmlns:p="http://schemas.openxmlformats.org/presentationml/2006/main">
  <p:tag name="AS_UNIQUEID" val="5105"/>
</p:tagLst>
</file>

<file path=ppt/tags/tag196.xml><?xml version="1.0" encoding="utf-8"?>
<p:tagLst xmlns:p="http://schemas.openxmlformats.org/presentationml/2006/main">
  <p:tag name="AS_UNIQUEID" val="5106"/>
</p:tagLst>
</file>

<file path=ppt/tags/tag197.xml><?xml version="1.0" encoding="utf-8"?>
<p:tagLst xmlns:p="http://schemas.openxmlformats.org/presentationml/2006/main">
  <p:tag name="AS_UNIQUEID" val="5107"/>
</p:tagLst>
</file>

<file path=ppt/tags/tag198.xml><?xml version="1.0" encoding="utf-8"?>
<p:tagLst xmlns:p="http://schemas.openxmlformats.org/presentationml/2006/main">
  <p:tag name="AS_UNIQUEID" val="5108"/>
</p:tagLst>
</file>

<file path=ppt/tags/tag199.xml><?xml version="1.0" encoding="utf-8"?>
<p:tagLst xmlns:p="http://schemas.openxmlformats.org/presentationml/2006/main">
  <p:tag name="AS_UNIQUEID" val="5109"/>
</p:tagLst>
</file>

<file path=ppt/tags/tag200.xml><?xml version="1.0" encoding="utf-8"?>
<p:tagLst xmlns:p="http://schemas.openxmlformats.org/presentationml/2006/main">
  <p:tag name="AS_UNIQUEID" val="5110"/>
</p:tagLst>
</file>

<file path=ppt/tags/tag201.xml><?xml version="1.0" encoding="utf-8"?>
<p:tagLst xmlns:p="http://schemas.openxmlformats.org/presentationml/2006/main">
  <p:tag name="AS_UNIQUEID" val="5111"/>
</p:tagLst>
</file>

<file path=ppt/tags/tag202.xml><?xml version="1.0" encoding="utf-8"?>
<p:tagLst xmlns:p="http://schemas.openxmlformats.org/presentationml/2006/main">
  <p:tag name="AS_UNIQUEID" val="5112"/>
</p:tagLst>
</file>

<file path=ppt/tags/tag203.xml><?xml version="1.0" encoding="utf-8"?>
<p:tagLst xmlns:p="http://schemas.openxmlformats.org/presentationml/2006/main">
  <p:tag name="AS_UNIQUEID" val="5113"/>
</p:tagLst>
</file>

<file path=ppt/tags/tag204.xml><?xml version="1.0" encoding="utf-8"?>
<p:tagLst xmlns:p="http://schemas.openxmlformats.org/presentationml/2006/main">
  <p:tag name="AS_UNIQUEID" val="5114"/>
</p:tagLst>
</file>

<file path=ppt/tags/tag205.xml><?xml version="1.0" encoding="utf-8"?>
<p:tagLst xmlns:p="http://schemas.openxmlformats.org/presentationml/2006/main">
  <p:tag name="AS_UNIQUEID" val="5115"/>
</p:tagLst>
</file>

<file path=ppt/tags/tag206.xml><?xml version="1.0" encoding="utf-8"?>
<p:tagLst xmlns:p="http://schemas.openxmlformats.org/presentationml/2006/main">
  <p:tag name="AS_UNIQUEID" val="5116"/>
</p:tagLst>
</file>

<file path=ppt/tags/tag207.xml><?xml version="1.0" encoding="utf-8"?>
<p:tagLst xmlns:p="http://schemas.openxmlformats.org/presentationml/2006/main">
  <p:tag name="AS_UNIQUEID" val="5117"/>
</p:tagLst>
</file>

<file path=ppt/tags/tag208.xml><?xml version="1.0" encoding="utf-8"?>
<p:tagLst xmlns:p="http://schemas.openxmlformats.org/presentationml/2006/main">
  <p:tag name="AS_UNIQUEID" val="5118"/>
</p:tagLst>
</file>

<file path=ppt/tags/tag209.xml><?xml version="1.0" encoding="utf-8"?>
<p:tagLst xmlns:p="http://schemas.openxmlformats.org/presentationml/2006/main">
  <p:tag name="AS_UNIQUEID" val="5119"/>
</p:tagLst>
</file>

<file path=ppt/tags/tag210.xml><?xml version="1.0" encoding="utf-8"?>
<p:tagLst xmlns:p="http://schemas.openxmlformats.org/presentationml/2006/main">
  <p:tag name="AS_UNIQUEID" val="5120"/>
</p:tagLst>
</file>

<file path=ppt/tags/tag211.xml><?xml version="1.0" encoding="utf-8"?>
<p:tagLst xmlns:p="http://schemas.openxmlformats.org/presentationml/2006/main">
  <p:tag name="AS_UNIQUEID" val="5121"/>
</p:tagLst>
</file>

<file path=ppt/tags/tag212.xml><?xml version="1.0" encoding="utf-8"?>
<p:tagLst xmlns:p="http://schemas.openxmlformats.org/presentationml/2006/main">
  <p:tag name="AS_UNIQUEID" val="5122"/>
</p:tagLst>
</file>

<file path=ppt/tags/tag213.xml><?xml version="1.0" encoding="utf-8"?>
<p:tagLst xmlns:p="http://schemas.openxmlformats.org/presentationml/2006/main">
  <p:tag name="AS_UNIQUEID" val="5123"/>
</p:tagLst>
</file>

<file path=ppt/tags/tag214.xml><?xml version="1.0" encoding="utf-8"?>
<p:tagLst xmlns:p="http://schemas.openxmlformats.org/presentationml/2006/main">
  <p:tag name="AS_UNIQUEID" val="5124"/>
</p:tagLst>
</file>

<file path=ppt/tags/tag215.xml><?xml version="1.0" encoding="utf-8"?>
<p:tagLst xmlns:p="http://schemas.openxmlformats.org/presentationml/2006/main">
  <p:tag name="AS_UNIQUEID" val="5125"/>
</p:tagLst>
</file>

<file path=ppt/tags/tag216.xml><?xml version="1.0" encoding="utf-8"?>
<p:tagLst xmlns:p="http://schemas.openxmlformats.org/presentationml/2006/main">
  <p:tag name="AS_UNIQUEID" val="5126"/>
</p:tagLst>
</file>

<file path=ppt/tags/tag217.xml><?xml version="1.0" encoding="utf-8"?>
<p:tagLst xmlns:p="http://schemas.openxmlformats.org/presentationml/2006/main">
  <p:tag name="AS_UNIQUEID" val="5127"/>
</p:tagLst>
</file>

<file path=ppt/tags/tag218.xml><?xml version="1.0" encoding="utf-8"?>
<p:tagLst xmlns:p="http://schemas.openxmlformats.org/presentationml/2006/main">
  <p:tag name="AS_UNIQUEID" val="5128"/>
</p:tagLst>
</file>

<file path=ppt/tags/tag219.xml><?xml version="1.0" encoding="utf-8"?>
<p:tagLst xmlns:p="http://schemas.openxmlformats.org/presentationml/2006/main">
  <p:tag name="AS_UNIQUEID" val="5129"/>
</p:tagLst>
</file>

<file path=ppt/tags/tag220.xml><?xml version="1.0" encoding="utf-8"?>
<p:tagLst xmlns:p="http://schemas.openxmlformats.org/presentationml/2006/main">
  <p:tag name="AS_UNIQUEID" val="5130"/>
</p:tagLst>
</file>

<file path=ppt/tags/tag221.xml><?xml version="1.0" encoding="utf-8"?>
<p:tagLst xmlns:p="http://schemas.openxmlformats.org/presentationml/2006/main">
  <p:tag name="AS_UNIQUEID" val="5131"/>
</p:tagLst>
</file>

<file path=ppt/tags/tag222.xml><?xml version="1.0" encoding="utf-8"?>
<p:tagLst xmlns:p="http://schemas.openxmlformats.org/presentationml/2006/main">
  <p:tag name="AS_UNIQUEID" val="5132"/>
</p:tagLst>
</file>

<file path=ppt/tags/tag223.xml><?xml version="1.0" encoding="utf-8"?>
<p:tagLst xmlns:p="http://schemas.openxmlformats.org/presentationml/2006/main">
  <p:tag name="AS_UNIQUEID" val="5133"/>
</p:tagLst>
</file>

<file path=ppt/tags/tag224.xml><?xml version="1.0" encoding="utf-8"?>
<p:tagLst xmlns:p="http://schemas.openxmlformats.org/presentationml/2006/main">
  <p:tag name="AS_UNIQUEID" val="5134"/>
</p:tagLst>
</file>

<file path=ppt/tags/tag225.xml><?xml version="1.0" encoding="utf-8"?>
<p:tagLst xmlns:p="http://schemas.openxmlformats.org/presentationml/2006/main">
  <p:tag name="AS_UNIQUEID" val="5135"/>
</p:tagLst>
</file>

<file path=ppt/tags/tag226.xml><?xml version="1.0" encoding="utf-8"?>
<p:tagLst xmlns:p="http://schemas.openxmlformats.org/presentationml/2006/main">
  <p:tag name="AS_UNIQUEID" val="5136"/>
</p:tagLst>
</file>

<file path=ppt/tags/tag227.xml><?xml version="1.0" encoding="utf-8"?>
<p:tagLst xmlns:p="http://schemas.openxmlformats.org/presentationml/2006/main">
  <p:tag name="AS_UNIQUEID" val="5137"/>
</p:tagLst>
</file>

<file path=ppt/tags/tag228.xml><?xml version="1.0" encoding="utf-8"?>
<p:tagLst xmlns:p="http://schemas.openxmlformats.org/presentationml/2006/main">
  <p:tag name="AS_UNIQUEID" val="5138"/>
</p:tagLst>
</file>

<file path=ppt/tags/tag229.xml><?xml version="1.0" encoding="utf-8"?>
<p:tagLst xmlns:p="http://schemas.openxmlformats.org/presentationml/2006/main">
  <p:tag name="AS_UNIQUEID" val="5139"/>
</p:tagLst>
</file>

<file path=ppt/tags/tag230.xml><?xml version="1.0" encoding="utf-8"?>
<p:tagLst xmlns:p="http://schemas.openxmlformats.org/presentationml/2006/main">
  <p:tag name="AS_UNIQUEID" val="5140"/>
</p:tagLst>
</file>

<file path=ppt/tags/tag231.xml><?xml version="1.0" encoding="utf-8"?>
<p:tagLst xmlns:p="http://schemas.openxmlformats.org/presentationml/2006/main">
  <p:tag name="AS_UNIQUEID" val="5141"/>
</p:tagLst>
</file>

<file path=ppt/tags/tag232.xml><?xml version="1.0" encoding="utf-8"?>
<p:tagLst xmlns:p="http://schemas.openxmlformats.org/presentationml/2006/main">
  <p:tag name="AS_UNIQUEID" val="5142"/>
</p:tagLst>
</file>

<file path=ppt/tags/tag233.xml><?xml version="1.0" encoding="utf-8"?>
<p:tagLst xmlns:p="http://schemas.openxmlformats.org/presentationml/2006/main">
  <p:tag name="AS_UNIQUEID" val="5143"/>
</p:tagLst>
</file>

<file path=ppt/tags/tag234.xml><?xml version="1.0" encoding="utf-8"?>
<p:tagLst xmlns:p="http://schemas.openxmlformats.org/presentationml/2006/main">
  <p:tag name="AS_UNIQUEID" val="5144"/>
</p:tagLst>
</file>

<file path=ppt/tags/tag235.xml><?xml version="1.0" encoding="utf-8"?>
<p:tagLst xmlns:p="http://schemas.openxmlformats.org/presentationml/2006/main">
  <p:tag name="AS_UNIQUEID" val="5145"/>
</p:tagLst>
</file>

<file path=ppt/tags/tag236.xml><?xml version="1.0" encoding="utf-8"?>
<p:tagLst xmlns:p="http://schemas.openxmlformats.org/presentationml/2006/main">
  <p:tag name="AS_UNIQUEID" val="5146"/>
</p:tagLst>
</file>

<file path=ppt/tags/tag237.xml><?xml version="1.0" encoding="utf-8"?>
<p:tagLst xmlns:p="http://schemas.openxmlformats.org/presentationml/2006/main">
  <p:tag name="AS_UNIQUEID" val="5147"/>
</p:tagLst>
</file>

<file path=ppt/tags/tag238.xml><?xml version="1.0" encoding="utf-8"?>
<p:tagLst xmlns:p="http://schemas.openxmlformats.org/presentationml/2006/main">
  <p:tag name="AS_UNIQUEID" val="5148"/>
</p:tagLst>
</file>

<file path=ppt/tags/tag239.xml><?xml version="1.0" encoding="utf-8"?>
<p:tagLst xmlns:p="http://schemas.openxmlformats.org/presentationml/2006/main">
  <p:tag name="AS_UNIQUEID" val="5149"/>
</p:tagLst>
</file>

<file path=ppt/tags/tag240.xml><?xml version="1.0" encoding="utf-8"?>
<p:tagLst xmlns:p="http://schemas.openxmlformats.org/presentationml/2006/main">
  <p:tag name="AS_UNIQUEID" val="5150"/>
</p:tagLst>
</file>

<file path=ppt/tags/tag241.xml><?xml version="1.0" encoding="utf-8"?>
<p:tagLst xmlns:p="http://schemas.openxmlformats.org/presentationml/2006/main">
  <p:tag name="AS_UNIQUEID" val="5151"/>
</p:tagLst>
</file>

<file path=ppt/tags/tag242.xml><?xml version="1.0" encoding="utf-8"?>
<p:tagLst xmlns:p="http://schemas.openxmlformats.org/presentationml/2006/main">
  <p:tag name="AS_UNIQUEID" val="5152"/>
</p:tagLst>
</file>

<file path=ppt/tags/tag243.xml><?xml version="1.0" encoding="utf-8"?>
<p:tagLst xmlns:p="http://schemas.openxmlformats.org/presentationml/2006/main">
  <p:tag name="AS_UNIQUEID" val="5153"/>
</p:tagLst>
</file>

<file path=ppt/tags/tag244.xml><?xml version="1.0" encoding="utf-8"?>
<p:tagLst xmlns:p="http://schemas.openxmlformats.org/presentationml/2006/main">
  <p:tag name="AS_UNIQUEID" val="5154"/>
</p:tagLst>
</file>

<file path=ppt/tags/tag245.xml><?xml version="1.0" encoding="utf-8"?>
<p:tagLst xmlns:p="http://schemas.openxmlformats.org/presentationml/2006/main">
  <p:tag name="AS_UNIQUEID" val="5155"/>
</p:tagLst>
</file>

<file path=ppt/tags/tag246.xml><?xml version="1.0" encoding="utf-8"?>
<p:tagLst xmlns:p="http://schemas.openxmlformats.org/presentationml/2006/main">
  <p:tag name="AS_UNIQUEID" val="5156"/>
</p:tagLst>
</file>

<file path=ppt/tags/tag247.xml><?xml version="1.0" encoding="utf-8"?>
<p:tagLst xmlns:p="http://schemas.openxmlformats.org/presentationml/2006/main">
  <p:tag name="AS_UNIQUEID" val="5157"/>
</p:tagLst>
</file>

<file path=ppt/tags/tag248.xml><?xml version="1.0" encoding="utf-8"?>
<p:tagLst xmlns:p="http://schemas.openxmlformats.org/presentationml/2006/main">
  <p:tag name="AS_UNIQUEID" val="5158"/>
</p:tagLst>
</file>

<file path=ppt/tags/tag249.xml><?xml version="1.0" encoding="utf-8"?>
<p:tagLst xmlns:p="http://schemas.openxmlformats.org/presentationml/2006/main">
  <p:tag name="AS_UNIQUEID" val="5159"/>
</p:tagLst>
</file>

<file path=ppt/tags/tag250.xml><?xml version="1.0" encoding="utf-8"?>
<p:tagLst xmlns:p="http://schemas.openxmlformats.org/presentationml/2006/main">
  <p:tag name="AS_UNIQUEID" val="5160"/>
</p:tagLst>
</file>

<file path=ppt/tags/tag251.xml><?xml version="1.0" encoding="utf-8"?>
<p:tagLst xmlns:p="http://schemas.openxmlformats.org/presentationml/2006/main">
  <p:tag name="AS_UNIQUEID" val="5161"/>
</p:tagLst>
</file>

<file path=ppt/tags/tag252.xml><?xml version="1.0" encoding="utf-8"?>
<p:tagLst xmlns:p="http://schemas.openxmlformats.org/presentationml/2006/main">
  <p:tag name="AS_UNIQUEID" val="5162"/>
</p:tagLst>
</file>

<file path=ppt/tags/tag253.xml><?xml version="1.0" encoding="utf-8"?>
<p:tagLst xmlns:p="http://schemas.openxmlformats.org/presentationml/2006/main">
  <p:tag name="AS_UNIQUEID" val="5163"/>
</p:tagLst>
</file>

<file path=ppt/tags/tag254.xml><?xml version="1.0" encoding="utf-8"?>
<p:tagLst xmlns:p="http://schemas.openxmlformats.org/presentationml/2006/main">
  <p:tag name="AS_UNIQUEID" val="5164"/>
</p:tagLst>
</file>

<file path=ppt/tags/tag255.xml><?xml version="1.0" encoding="utf-8"?>
<p:tagLst xmlns:p="http://schemas.openxmlformats.org/presentationml/2006/main">
  <p:tag name="AS_UNIQUEID" val="5165"/>
</p:tagLst>
</file>

<file path=ppt/tags/tag256.xml><?xml version="1.0" encoding="utf-8"?>
<p:tagLst xmlns:p="http://schemas.openxmlformats.org/presentationml/2006/main">
  <p:tag name="AS_UNIQUEID" val="5166"/>
</p:tagLst>
</file>

<file path=ppt/tags/tag257.xml><?xml version="1.0" encoding="utf-8"?>
<p:tagLst xmlns:p="http://schemas.openxmlformats.org/presentationml/2006/main">
  <p:tag name="AS_UNIQUEID" val="5167"/>
</p:tagLst>
</file>

<file path=ppt/tags/tag258.xml><?xml version="1.0" encoding="utf-8"?>
<p:tagLst xmlns:p="http://schemas.openxmlformats.org/presentationml/2006/main">
  <p:tag name="AS_UNIQUEID" val="5168"/>
</p:tagLst>
</file>

<file path=ppt/tags/tag259.xml><?xml version="1.0" encoding="utf-8"?>
<p:tagLst xmlns:p="http://schemas.openxmlformats.org/presentationml/2006/main">
  <p:tag name="AS_UNIQUEID" val="5169"/>
</p:tagLst>
</file>

<file path=ppt/tags/tag260.xml><?xml version="1.0" encoding="utf-8"?>
<p:tagLst xmlns:p="http://schemas.openxmlformats.org/presentationml/2006/main">
  <p:tag name="AS_UNIQUEID" val="5170"/>
</p:tagLst>
</file>

<file path=ppt/tags/tag261.xml><?xml version="1.0" encoding="utf-8"?>
<p:tagLst xmlns:p="http://schemas.openxmlformats.org/presentationml/2006/main">
  <p:tag name="AS_UNIQUEID" val="5171"/>
</p:tagLst>
</file>

<file path=ppt/tags/tag262.xml><?xml version="1.0" encoding="utf-8"?>
<p:tagLst xmlns:p="http://schemas.openxmlformats.org/presentationml/2006/main">
  <p:tag name="AS_UNIQUEID" val="5172"/>
</p:tagLst>
</file>

<file path=ppt/tags/tag263.xml><?xml version="1.0" encoding="utf-8"?>
<p:tagLst xmlns:p="http://schemas.openxmlformats.org/presentationml/2006/main">
  <p:tag name="AS_UNIQUEID" val="5173"/>
</p:tagLst>
</file>

<file path=ppt/tags/tag264.xml><?xml version="1.0" encoding="utf-8"?>
<p:tagLst xmlns:p="http://schemas.openxmlformats.org/presentationml/2006/main">
  <p:tag name="AS_UNIQUEID" val="5174"/>
</p:tagLst>
</file>

<file path=ppt/tags/tag265.xml><?xml version="1.0" encoding="utf-8"?>
<p:tagLst xmlns:p="http://schemas.openxmlformats.org/presentationml/2006/main">
  <p:tag name="AS_UNIQUEID" val="5175"/>
</p:tagLst>
</file>

<file path=ppt/tags/tag266.xml><?xml version="1.0" encoding="utf-8"?>
<p:tagLst xmlns:p="http://schemas.openxmlformats.org/presentationml/2006/main">
  <p:tag name="AS_UNIQUEID" val="5176"/>
</p:tagLst>
</file>

<file path=ppt/tags/tag267.xml><?xml version="1.0" encoding="utf-8"?>
<p:tagLst xmlns:p="http://schemas.openxmlformats.org/presentationml/2006/main">
  <p:tag name="AS_UNIQUEID" val="5177"/>
</p:tagLst>
</file>

<file path=ppt/tags/tag268.xml><?xml version="1.0" encoding="utf-8"?>
<p:tagLst xmlns:p="http://schemas.openxmlformats.org/presentationml/2006/main">
  <p:tag name="AS_UNIQUEID" val="5178"/>
</p:tagLst>
</file>

<file path=ppt/tags/tag269.xml><?xml version="1.0" encoding="utf-8"?>
<p:tagLst xmlns:p="http://schemas.openxmlformats.org/presentationml/2006/main">
  <p:tag name="AS_UNIQUEID" val="5179"/>
</p:tagLst>
</file>

<file path=ppt/tags/tag270.xml><?xml version="1.0" encoding="utf-8"?>
<p:tagLst xmlns:p="http://schemas.openxmlformats.org/presentationml/2006/main">
  <p:tag name="AS_UNIQUEID" val="5180"/>
</p:tagLst>
</file>

<file path=ppt/tags/tag271.xml><?xml version="1.0" encoding="utf-8"?>
<p:tagLst xmlns:p="http://schemas.openxmlformats.org/presentationml/2006/main">
  <p:tag name="AS_UNIQUEID" val="5181"/>
</p:tagLst>
</file>

<file path=ppt/tags/tag272.xml><?xml version="1.0" encoding="utf-8"?>
<p:tagLst xmlns:p="http://schemas.openxmlformats.org/presentationml/2006/main">
  <p:tag name="AS_UNIQUEID" val="5182"/>
</p:tagLst>
</file>

<file path=ppt/tags/tag273.xml><?xml version="1.0" encoding="utf-8"?>
<p:tagLst xmlns:p="http://schemas.openxmlformats.org/presentationml/2006/main">
  <p:tag name="AS_UNIQUEID" val="5183"/>
</p:tagLst>
</file>

<file path=ppt/tags/tag274.xml><?xml version="1.0" encoding="utf-8"?>
<p:tagLst xmlns:p="http://schemas.openxmlformats.org/presentationml/2006/main">
  <p:tag name="AS_UNIQUEID" val="5184"/>
</p:tagLst>
</file>

<file path=ppt/tags/tag275.xml><?xml version="1.0" encoding="utf-8"?>
<p:tagLst xmlns:p="http://schemas.openxmlformats.org/presentationml/2006/main">
  <p:tag name="AS_UNIQUEID" val="5185"/>
</p:tagLst>
</file>

<file path=ppt/tags/tag276.xml><?xml version="1.0" encoding="utf-8"?>
<p:tagLst xmlns:p="http://schemas.openxmlformats.org/presentationml/2006/main">
  <p:tag name="AS_UNIQUEID" val="5186"/>
</p:tagLst>
</file>

<file path=ppt/tags/tag277.xml><?xml version="1.0" encoding="utf-8"?>
<p:tagLst xmlns:p="http://schemas.openxmlformats.org/presentationml/2006/main">
  <p:tag name="AS_UNIQUEID" val="5187"/>
</p:tagLst>
</file>

<file path=ppt/tags/tag278.xml><?xml version="1.0" encoding="utf-8"?>
<p:tagLst xmlns:p="http://schemas.openxmlformats.org/presentationml/2006/main">
  <p:tag name="AS_UNIQUEID" val="5188"/>
</p:tagLst>
</file>

<file path=ppt/tags/tag279.xml><?xml version="1.0" encoding="utf-8"?>
<p:tagLst xmlns:p="http://schemas.openxmlformats.org/presentationml/2006/main">
  <p:tag name="AS_UNIQUEID" val="5189"/>
</p:tagLst>
</file>

<file path=ppt/tags/tag280.xml><?xml version="1.0" encoding="utf-8"?>
<p:tagLst xmlns:p="http://schemas.openxmlformats.org/presentationml/2006/main">
  <p:tag name="AS_UNIQUEID" val="5190"/>
</p:tagLst>
</file>

<file path=ppt/tags/tag281.xml><?xml version="1.0" encoding="utf-8"?>
<p:tagLst xmlns:p="http://schemas.openxmlformats.org/presentationml/2006/main">
  <p:tag name="AS_UNIQUEID" val="5191"/>
</p:tagLst>
</file>

<file path=ppt/tags/tag282.xml><?xml version="1.0" encoding="utf-8"?>
<p:tagLst xmlns:p="http://schemas.openxmlformats.org/presentationml/2006/main">
  <p:tag name="AS_UNIQUEID" val="5192"/>
</p:tagLst>
</file>

<file path=ppt/tags/tag283.xml><?xml version="1.0" encoding="utf-8"?>
<p:tagLst xmlns:p="http://schemas.openxmlformats.org/presentationml/2006/main">
  <p:tag name="AS_UNIQUEID" val="5193"/>
</p:tagLst>
</file>

<file path=ppt/tags/tag284.xml><?xml version="1.0" encoding="utf-8"?>
<p:tagLst xmlns:p="http://schemas.openxmlformats.org/presentationml/2006/main">
  <p:tag name="AS_UNIQUEID" val="5194"/>
</p:tagLst>
</file>

<file path=ppt/tags/tag285.xml><?xml version="1.0" encoding="utf-8"?>
<p:tagLst xmlns:p="http://schemas.openxmlformats.org/presentationml/2006/main">
  <p:tag name="AS_UNIQUEID" val="5195"/>
</p:tagLst>
</file>

<file path=ppt/tags/tag286.xml><?xml version="1.0" encoding="utf-8"?>
<p:tagLst xmlns:p="http://schemas.openxmlformats.org/presentationml/2006/main">
  <p:tag name="AS_UNIQUEID" val="4614"/>
</p:tagLst>
</file>

<file path=ppt/tags/tag287.xml><?xml version="1.0" encoding="utf-8"?>
<p:tagLst xmlns:p="http://schemas.openxmlformats.org/presentationml/2006/main">
  <p:tag name="AS_UNIQUEID" val="5196"/>
</p:tagLst>
</file>

<file path=ppt/tags/tag288.xml><?xml version="1.0" encoding="utf-8"?>
<p:tagLst xmlns:p="http://schemas.openxmlformats.org/presentationml/2006/main">
  <p:tag name="AS_UNIQUEID" val="5197"/>
</p:tagLst>
</file>

<file path=ppt/tags/tag289.xml><?xml version="1.0" encoding="utf-8"?>
<p:tagLst xmlns:p="http://schemas.openxmlformats.org/presentationml/2006/main">
  <p:tag name="AS_UNIQUEID" val="5198"/>
</p:tagLst>
</file>

<file path=ppt/tags/tag290.xml><?xml version="1.0" encoding="utf-8"?>
<p:tagLst xmlns:p="http://schemas.openxmlformats.org/presentationml/2006/main">
  <p:tag name="AS_UNIQUEID" val="5199"/>
</p:tagLst>
</file>

<file path=ppt/tags/tag291.xml><?xml version="1.0" encoding="utf-8"?>
<p:tagLst xmlns:p="http://schemas.openxmlformats.org/presentationml/2006/main">
  <p:tag name="AS_UNIQUEID" val="5200"/>
  <p:tag name="KSO_WM_UNIT_TABLE_BEAUTIFY" val="smartTable{54c66d94-cf9d-455c-8265-9375e963f6fd}"/>
</p:tagLst>
</file>

<file path=ppt/tags/tag292.xml><?xml version="1.0" encoding="utf-8"?>
<p:tagLst xmlns:p="http://schemas.openxmlformats.org/presentationml/2006/main">
  <p:tag name="AS_UNIQUEID" val="5201"/>
</p:tagLst>
</file>

<file path=ppt/tags/tag293.xml><?xml version="1.0" encoding="utf-8"?>
<p:tagLst xmlns:p="http://schemas.openxmlformats.org/presentationml/2006/main">
  <p:tag name="AS_UNIQUEID" val="5202"/>
</p:tagLst>
</file>

<file path=ppt/tags/tag294.xml><?xml version="1.0" encoding="utf-8"?>
<p:tagLst xmlns:p="http://schemas.openxmlformats.org/presentationml/2006/main">
  <p:tag name="AS_UNIQUEID" val="5203"/>
</p:tagLst>
</file>

<file path=ppt/tags/tag295.xml><?xml version="1.0" encoding="utf-8"?>
<p:tagLst xmlns:p="http://schemas.openxmlformats.org/presentationml/2006/main">
  <p:tag name="AS_UNIQUEID" val="5204"/>
</p:tagLst>
</file>

<file path=ppt/tags/tag296.xml><?xml version="1.0" encoding="utf-8"?>
<p:tagLst xmlns:p="http://schemas.openxmlformats.org/presentationml/2006/main">
  <p:tag name="AS_UNIQUEID" val="5205"/>
</p:tagLst>
</file>

<file path=ppt/tags/tag297.xml><?xml version="1.0" encoding="utf-8"?>
<p:tagLst xmlns:p="http://schemas.openxmlformats.org/presentationml/2006/main">
  <p:tag name="AS_UNIQUEID" val="5206"/>
</p:tagLst>
</file>

<file path=ppt/tags/tag298.xml><?xml version="1.0" encoding="utf-8"?>
<p:tagLst xmlns:p="http://schemas.openxmlformats.org/presentationml/2006/main">
  <p:tag name="AS_UNIQUEID" val="4614"/>
</p:tagLst>
</file>

<file path=ppt/tags/tag299.xml><?xml version="1.0" encoding="utf-8"?>
<p:tagLst xmlns:p="http://schemas.openxmlformats.org/presentationml/2006/main">
  <p:tag name="AS_UNIQUEID" val="5207"/>
</p:tagLst>
</file>

<file path=ppt/tags/tag300.xml><?xml version="1.0" encoding="utf-8"?>
<p:tagLst xmlns:p="http://schemas.openxmlformats.org/presentationml/2006/main">
  <p:tag name="AS_UNIQUEID" val="5208"/>
</p:tagLst>
</file>

<file path=ppt/tags/tag301.xml><?xml version="1.0" encoding="utf-8"?>
<p:tagLst xmlns:p="http://schemas.openxmlformats.org/presentationml/2006/main">
  <p:tag name="AS_UNIQUEID" val="5209"/>
</p:tagLst>
</file>

<file path=ppt/tags/tag302.xml><?xml version="1.0" encoding="utf-8"?>
<p:tagLst xmlns:p="http://schemas.openxmlformats.org/presentationml/2006/main">
  <p:tag name="AS_UNIQUEID" val="5210"/>
</p:tagLst>
</file>

<file path=ppt/tags/tag303.xml><?xml version="1.0" encoding="utf-8"?>
<p:tagLst xmlns:p="http://schemas.openxmlformats.org/presentationml/2006/main">
  <p:tag name="AS_UNIQUEID" val="5211"/>
</p:tagLst>
</file>

<file path=ppt/tags/tag304.xml><?xml version="1.0" encoding="utf-8"?>
<p:tagLst xmlns:p="http://schemas.openxmlformats.org/presentationml/2006/main">
  <p:tag name="AS_UNIQUEID" val="5212"/>
</p:tagLst>
</file>

<file path=ppt/tags/tag305.xml><?xml version="1.0" encoding="utf-8"?>
<p:tagLst xmlns:p="http://schemas.openxmlformats.org/presentationml/2006/main">
  <p:tag name="AS_UNIQUEID" val="5213"/>
</p:tagLst>
</file>

<file path=ppt/tags/tag306.xml><?xml version="1.0" encoding="utf-8"?>
<p:tagLst xmlns:p="http://schemas.openxmlformats.org/presentationml/2006/main">
  <p:tag name="AS_UNIQUEID" val="5214"/>
</p:tagLst>
</file>

<file path=ppt/tags/tag307.xml><?xml version="1.0" encoding="utf-8"?>
<p:tagLst xmlns:p="http://schemas.openxmlformats.org/presentationml/2006/main">
  <p:tag name="AS_UNIQUEID" val="4614"/>
</p:tagLst>
</file>

<file path=ppt/tags/tag308.xml><?xml version="1.0" encoding="utf-8"?>
<p:tagLst xmlns:p="http://schemas.openxmlformats.org/presentationml/2006/main">
  <p:tag name="AS_UNIQUEID" val="5215"/>
</p:tagLst>
</file>

<file path=ppt/tags/tag309.xml><?xml version="1.0" encoding="utf-8"?>
<p:tagLst xmlns:p="http://schemas.openxmlformats.org/presentationml/2006/main">
  <p:tag name="AS_UNIQUEID" val="5216"/>
</p:tagLst>
</file>

<file path=ppt/tags/tag310.xml><?xml version="1.0" encoding="utf-8"?>
<p:tagLst xmlns:p="http://schemas.openxmlformats.org/presentationml/2006/main">
  <p:tag name="AS_UNIQUEID" val="5217"/>
  <p:tag name="KSO_WM_UNIT_TABLE_BEAUTIFY" val="smartTable{54c66d94-cf9d-455c-8265-9375e963f6fd}"/>
</p:tagLst>
</file>

<file path=ppt/tags/tag311.xml><?xml version="1.0" encoding="utf-8"?>
<p:tagLst xmlns:p="http://schemas.openxmlformats.org/presentationml/2006/main">
  <p:tag name="AS_UNIQUEID" val="5218"/>
</p:tagLst>
</file>

<file path=ppt/tags/tag312.xml><?xml version="1.0" encoding="utf-8"?>
<p:tagLst xmlns:p="http://schemas.openxmlformats.org/presentationml/2006/main">
  <p:tag name="AS_UNIQUEID" val="5219"/>
</p:tagLst>
</file>

<file path=ppt/tags/tag313.xml><?xml version="1.0" encoding="utf-8"?>
<p:tagLst xmlns:p="http://schemas.openxmlformats.org/presentationml/2006/main">
  <p:tag name="AS_UNIQUEID" val="5220"/>
</p:tagLst>
</file>

<file path=ppt/tags/tag314.xml><?xml version="1.0" encoding="utf-8"?>
<p:tagLst xmlns:p="http://schemas.openxmlformats.org/presentationml/2006/main">
  <p:tag name="AS_UNIQUEID" val="5221"/>
</p:tagLst>
</file>

<file path=ppt/tags/tag315.xml><?xml version="1.0" encoding="utf-8"?>
<p:tagLst xmlns:p="http://schemas.openxmlformats.org/presentationml/2006/main">
  <p:tag name="AS_UNIQUEID" val="5222"/>
</p:tagLst>
</file>

<file path=ppt/tags/tag316.xml><?xml version="1.0" encoding="utf-8"?>
<p:tagLst xmlns:p="http://schemas.openxmlformats.org/presentationml/2006/main">
  <p:tag name="AS_UNIQUEID" val="5223"/>
</p:tagLst>
</file>

<file path=ppt/tags/tag317.xml><?xml version="1.0" encoding="utf-8"?>
<p:tagLst xmlns:p="http://schemas.openxmlformats.org/presentationml/2006/main">
  <p:tag name="AS_UNIQUEID" val="5224"/>
</p:tagLst>
</file>

<file path=ppt/tags/tag318.xml><?xml version="1.0" encoding="utf-8"?>
<p:tagLst xmlns:p="http://schemas.openxmlformats.org/presentationml/2006/main">
  <p:tag name="AS_UNIQUEID" val="5225"/>
</p:tagLst>
</file>

<file path=ppt/tags/tag319.xml><?xml version="1.0" encoding="utf-8"?>
<p:tagLst xmlns:p="http://schemas.openxmlformats.org/presentationml/2006/main">
  <p:tag name="AS_UNIQUEID" val="5226"/>
</p:tagLst>
</file>

<file path=ppt/tags/tag320.xml><?xml version="1.0" encoding="utf-8"?>
<p:tagLst xmlns:p="http://schemas.openxmlformats.org/presentationml/2006/main">
  <p:tag name="AS_UNIQUEID" val="5227"/>
</p:tagLst>
</file>

<file path=ppt/tags/tag321.xml><?xml version="1.0" encoding="utf-8"?>
<p:tagLst xmlns:p="http://schemas.openxmlformats.org/presentationml/2006/main">
  <p:tag name="AS_UNIQUEID" val="5228"/>
</p:tagLst>
</file>

<file path=ppt/tags/tag322.xml><?xml version="1.0" encoding="utf-8"?>
<p:tagLst xmlns:p="http://schemas.openxmlformats.org/presentationml/2006/main">
  <p:tag name="AS_UNIQUEID" val="5229"/>
</p:tagLst>
</file>

<file path=ppt/tags/tag323.xml><?xml version="1.0" encoding="utf-8"?>
<p:tagLst xmlns:p="http://schemas.openxmlformats.org/presentationml/2006/main">
  <p:tag name="AS_UNIQUEID" val="5230"/>
</p:tagLst>
</file>

<file path=ppt/tags/tag324.xml><?xml version="1.0" encoding="utf-8"?>
<p:tagLst xmlns:p="http://schemas.openxmlformats.org/presentationml/2006/main">
  <p:tag name="AS_UNIQUEID" val="5231"/>
</p:tagLst>
</file>

<file path=ppt/tags/tag325.xml><?xml version="1.0" encoding="utf-8"?>
<p:tagLst xmlns:p="http://schemas.openxmlformats.org/presentationml/2006/main">
  <p:tag name="AS_UNIQUEID" val="5232"/>
  <p:tag name="KSO_WM_UNIT_TABLE_BEAUTIFY" val="smartTable{54c66d94-cf9d-455c-8265-9375e963f6fd}"/>
</p:tagLst>
</file>

<file path=ppt/tags/tag326.xml><?xml version="1.0" encoding="utf-8"?>
<p:tagLst xmlns:p="http://schemas.openxmlformats.org/presentationml/2006/main">
  <p:tag name="AS_UNIQUEID" val="5233"/>
</p:tagLst>
</file>

<file path=ppt/tags/tag327.xml><?xml version="1.0" encoding="utf-8"?>
<p:tagLst xmlns:p="http://schemas.openxmlformats.org/presentationml/2006/main">
  <p:tag name="AS_UNIQUEID" val="5234"/>
</p:tagLst>
</file>

<file path=ppt/tags/tag328.xml><?xml version="1.0" encoding="utf-8"?>
<p:tagLst xmlns:p="http://schemas.openxmlformats.org/presentationml/2006/main">
  <p:tag name="AS_UNIQUEID" val="4614"/>
</p:tagLst>
</file>

<file path=ppt/tags/tag329.xml><?xml version="1.0" encoding="utf-8"?>
<p:tagLst xmlns:p="http://schemas.openxmlformats.org/presentationml/2006/main">
  <p:tag name="AS_UNIQUEID" val="5235"/>
  <p:tag name="KSO_WM_UNIT_TABLE_BEAUTIFY" val="smartTable{54c66d94-cf9d-455c-8265-9375e963f6fd}"/>
</p:tagLst>
</file>

<file path=ppt/tags/tag330.xml><?xml version="1.0" encoding="utf-8"?>
<p:tagLst xmlns:p="http://schemas.openxmlformats.org/presentationml/2006/main">
  <p:tag name="AS_UNIQUEID" val="5236"/>
</p:tagLst>
</file>

<file path=ppt/tags/tag331.xml><?xml version="1.0" encoding="utf-8"?>
<p:tagLst xmlns:p="http://schemas.openxmlformats.org/presentationml/2006/main">
  <p:tag name="AS_UNIQUEID" val="5237"/>
</p:tagLst>
</file>

<file path=ppt/tags/tag332.xml><?xml version="1.0" encoding="utf-8"?>
<p:tagLst xmlns:p="http://schemas.openxmlformats.org/presentationml/2006/main">
  <p:tag name="AS_UNIQUEID" val="5238"/>
</p:tagLst>
</file>

<file path=ppt/tags/tag333.xml><?xml version="1.0" encoding="utf-8"?>
<p:tagLst xmlns:p="http://schemas.openxmlformats.org/presentationml/2006/main">
  <p:tag name="AS_UNIQUEID" val="5239"/>
</p:tagLst>
</file>

<file path=ppt/tags/tag334.xml><?xml version="1.0" encoding="utf-8"?>
<p:tagLst xmlns:p="http://schemas.openxmlformats.org/presentationml/2006/main">
  <p:tag name="AS_UNIQUEID" val="5240"/>
</p:tagLst>
</file>

<file path=ppt/tags/tag335.xml><?xml version="1.0" encoding="utf-8"?>
<p:tagLst xmlns:p="http://schemas.openxmlformats.org/presentationml/2006/main">
  <p:tag name="AS_UNIQUEID" val="5241"/>
</p:tagLst>
</file>

<file path=ppt/tags/tag336.xml><?xml version="1.0" encoding="utf-8"?>
<p:tagLst xmlns:p="http://schemas.openxmlformats.org/presentationml/2006/main">
  <p:tag name="AS_UNIQUEID" val="5242"/>
</p:tagLst>
</file>

<file path=ppt/tags/tag337.xml><?xml version="1.0" encoding="utf-8"?>
<p:tagLst xmlns:p="http://schemas.openxmlformats.org/presentationml/2006/main">
  <p:tag name="AS_UNIQUEID" val="5243"/>
</p:tagLst>
</file>

<file path=ppt/tags/tag338.xml><?xml version="1.0" encoding="utf-8"?>
<p:tagLst xmlns:p="http://schemas.openxmlformats.org/presentationml/2006/main">
  <p:tag name="AS_UNIQUEID" val="5244"/>
</p:tagLst>
</file>

<file path=ppt/tags/tag339.xml><?xml version="1.0" encoding="utf-8"?>
<p:tagLst xmlns:p="http://schemas.openxmlformats.org/presentationml/2006/main">
  <p:tag name="AS_UNIQUEID" val="5245"/>
</p:tagLst>
</file>

<file path=ppt/tags/tag340.xml><?xml version="1.0" encoding="utf-8"?>
<p:tagLst xmlns:p="http://schemas.openxmlformats.org/presentationml/2006/main">
  <p:tag name="AS_UNIQUEID" val="5246"/>
</p:tagLst>
</file>

<file path=ppt/tags/tag341.xml><?xml version="1.0" encoding="utf-8"?>
<p:tagLst xmlns:p="http://schemas.openxmlformats.org/presentationml/2006/main">
  <p:tag name="AS_UNIQUEID" val="5247"/>
</p:tagLst>
</file>

<file path=ppt/tags/tag342.xml><?xml version="1.0" encoding="utf-8"?>
<p:tagLst xmlns:p="http://schemas.openxmlformats.org/presentationml/2006/main">
  <p:tag name="AS_UNIQUEID" val="5248"/>
</p:tagLst>
</file>

<file path=ppt/tags/tag343.xml><?xml version="1.0" encoding="utf-8"?>
<p:tagLst xmlns:p="http://schemas.openxmlformats.org/presentationml/2006/main">
  <p:tag name="AS_UNIQUEID" val="5249"/>
</p:tagLst>
</file>

<file path=ppt/tags/tag344.xml><?xml version="1.0" encoding="utf-8"?>
<p:tagLst xmlns:p="http://schemas.openxmlformats.org/presentationml/2006/main">
  <p:tag name="AS_UNIQUEID" val="5250"/>
</p:tagLst>
</file>

<file path=ppt/tags/tag345.xml><?xml version="1.0" encoding="utf-8"?>
<p:tagLst xmlns:p="http://schemas.openxmlformats.org/presentationml/2006/main">
  <p:tag name="AS_UNIQUEID" val="5251"/>
</p:tagLst>
</file>

<file path=ppt/tags/tag346.xml><?xml version="1.0" encoding="utf-8"?>
<p:tagLst xmlns:p="http://schemas.openxmlformats.org/presentationml/2006/main">
  <p:tag name="AS_UNIQUEID" val="5252"/>
</p:tagLst>
</file>

<file path=ppt/tags/tag347.xml><?xml version="1.0" encoding="utf-8"?>
<p:tagLst xmlns:p="http://schemas.openxmlformats.org/presentationml/2006/main">
  <p:tag name="AS_UNIQUEID" val="5253"/>
</p:tagLst>
</file>

<file path=ppt/tags/tag348.xml><?xml version="1.0" encoding="utf-8"?>
<p:tagLst xmlns:p="http://schemas.openxmlformats.org/presentationml/2006/main">
  <p:tag name="AS_UNIQUEID" val="5254"/>
</p:tagLst>
</file>

<file path=ppt/tags/tag349.xml><?xml version="1.0" encoding="utf-8"?>
<p:tagLst xmlns:p="http://schemas.openxmlformats.org/presentationml/2006/main">
  <p:tag name="AS_UNIQUEID" val="5255"/>
</p:tagLst>
</file>

<file path=ppt/tags/tag350.xml><?xml version="1.0" encoding="utf-8"?>
<p:tagLst xmlns:p="http://schemas.openxmlformats.org/presentationml/2006/main">
  <p:tag name="AS_UNIQUEID" val="5256"/>
</p:tagLst>
</file>

<file path=ppt/tags/tag351.xml><?xml version="1.0" encoding="utf-8"?>
<p:tagLst xmlns:p="http://schemas.openxmlformats.org/presentationml/2006/main">
  <p:tag name="AS_UNIQUEID" val="5257"/>
</p:tagLst>
</file>

<file path=ppt/tags/tag352.xml><?xml version="1.0" encoding="utf-8"?>
<p:tagLst xmlns:p="http://schemas.openxmlformats.org/presentationml/2006/main">
  <p:tag name="AS_UNIQUEID" val="5258"/>
</p:tagLst>
</file>

<file path=ppt/tags/tag353.xml><?xml version="1.0" encoding="utf-8"?>
<p:tagLst xmlns:p="http://schemas.openxmlformats.org/presentationml/2006/main">
  <p:tag name="AS_UNIQUEID" val="5259"/>
</p:tagLst>
</file>

<file path=ppt/tags/tag354.xml><?xml version="1.0" encoding="utf-8"?>
<p:tagLst xmlns:p="http://schemas.openxmlformats.org/presentationml/2006/main">
  <p:tag name="AS_UNIQUEID" val="5260"/>
</p:tagLst>
</file>

<file path=ppt/tags/tag355.xml><?xml version="1.0" encoding="utf-8"?>
<p:tagLst xmlns:p="http://schemas.openxmlformats.org/presentationml/2006/main">
  <p:tag name="AS_UNIQUEID" val="5261"/>
</p:tagLst>
</file>

<file path=ppt/tags/tag356.xml><?xml version="1.0" encoding="utf-8"?>
<p:tagLst xmlns:p="http://schemas.openxmlformats.org/presentationml/2006/main">
  <p:tag name="AS_UNIQUEID" val="4614"/>
</p:tagLst>
</file>

<file path=ppt/tags/tag357.xml><?xml version="1.0" encoding="utf-8"?>
<p:tagLst xmlns:p="http://schemas.openxmlformats.org/presentationml/2006/main">
  <p:tag name="AS_UNIQUEID" val="5262"/>
</p:tagLst>
</file>

<file path=ppt/tags/tag358.xml><?xml version="1.0" encoding="utf-8"?>
<p:tagLst xmlns:p="http://schemas.openxmlformats.org/presentationml/2006/main">
  <p:tag name="AS_UNIQUEID" val="5263"/>
</p:tagLst>
</file>

<file path=ppt/tags/tag359.xml><?xml version="1.0" encoding="utf-8"?>
<p:tagLst xmlns:p="http://schemas.openxmlformats.org/presentationml/2006/main">
  <p:tag name="AS_UNIQUEID" val="5264"/>
</p:tagLst>
</file>

<file path=ppt/tags/tag360.xml><?xml version="1.0" encoding="utf-8"?>
<p:tagLst xmlns:p="http://schemas.openxmlformats.org/presentationml/2006/main">
  <p:tag name="AS_UNIQUEID" val="5265"/>
</p:tagLst>
</file>

<file path=ppt/tags/tag361.xml><?xml version="1.0" encoding="utf-8"?>
<p:tagLst xmlns:p="http://schemas.openxmlformats.org/presentationml/2006/main">
  <p:tag name="AS_UNIQUEID" val="5266"/>
</p:tagLst>
</file>

<file path=ppt/tags/tag362.xml><?xml version="1.0" encoding="utf-8"?>
<p:tagLst xmlns:p="http://schemas.openxmlformats.org/presentationml/2006/main">
  <p:tag name="AS_UNIQUEID" val="5267"/>
</p:tagLst>
</file>

<file path=ppt/tags/tag363.xml><?xml version="1.0" encoding="utf-8"?>
<p:tagLst xmlns:p="http://schemas.openxmlformats.org/presentationml/2006/main">
  <p:tag name="AS_UNIQUEID" val="5268"/>
</p:tagLst>
</file>

<file path=ppt/tags/tag364.xml><?xml version="1.0" encoding="utf-8"?>
<p:tagLst xmlns:p="http://schemas.openxmlformats.org/presentationml/2006/main">
  <p:tag name="AS_UNIQUEID" val="5269"/>
</p:tagLst>
</file>

<file path=ppt/tags/tag365.xml><?xml version="1.0" encoding="utf-8"?>
<p:tagLst xmlns:p="http://schemas.openxmlformats.org/presentationml/2006/main">
  <p:tag name="AS_UNIQUEID" val="5270"/>
</p:tagLst>
</file>

<file path=ppt/tags/tag366.xml><?xml version="1.0" encoding="utf-8"?>
<p:tagLst xmlns:p="http://schemas.openxmlformats.org/presentationml/2006/main">
  <p:tag name="AS_UNIQUEID" val="5271"/>
</p:tagLst>
</file>

<file path=ppt/tags/tag367.xml><?xml version="1.0" encoding="utf-8"?>
<p:tagLst xmlns:p="http://schemas.openxmlformats.org/presentationml/2006/main">
  <p:tag name="AS_UNIQUEID" val="4614"/>
</p:tagLst>
</file>

<file path=ppt/tags/tag368.xml><?xml version="1.0" encoding="utf-8"?>
<p:tagLst xmlns:p="http://schemas.openxmlformats.org/presentationml/2006/main">
  <p:tag name="AS_UNIQUEID" val="5272"/>
  <p:tag name="KSO_WM_UNIT_TABLE_BEAUTIFY" val="smartTable{54c66d94-cf9d-455c-8265-9375e963f6fd}"/>
</p:tagLst>
</file>

<file path=ppt/tags/tag369.xml><?xml version="1.0" encoding="utf-8"?>
<p:tagLst xmlns:p="http://schemas.openxmlformats.org/presentationml/2006/main">
  <p:tag name="AS_UNIQUEID" val="5273"/>
</p:tagLst>
</file>

<file path=ppt/tags/tag370.xml><?xml version="1.0" encoding="utf-8"?>
<p:tagLst xmlns:p="http://schemas.openxmlformats.org/presentationml/2006/main">
  <p:tag name="AS_UNIQUEID" val="5274"/>
</p:tagLst>
</file>

<file path=ppt/tags/tag371.xml><?xml version="1.0" encoding="utf-8"?>
<p:tagLst xmlns:p="http://schemas.openxmlformats.org/presentationml/2006/main">
  <p:tag name="AS_UNIQUEID" val="5275"/>
</p:tagLst>
</file>

<file path=ppt/tags/tag372.xml><?xml version="1.0" encoding="utf-8"?>
<p:tagLst xmlns:p="http://schemas.openxmlformats.org/presentationml/2006/main">
  <p:tag name="AS_UNIQUEID" val="5276"/>
</p:tagLst>
</file>

<file path=ppt/tags/tag373.xml><?xml version="1.0" encoding="utf-8"?>
<p:tagLst xmlns:p="http://schemas.openxmlformats.org/presentationml/2006/main">
  <p:tag name="AS_UNIQUEID" val="5277"/>
</p:tagLst>
</file>

<file path=ppt/tags/tag374.xml><?xml version="1.0" encoding="utf-8"?>
<p:tagLst xmlns:p="http://schemas.openxmlformats.org/presentationml/2006/main">
  <p:tag name="AS_UNIQUEID" val="5278"/>
</p:tagLst>
</file>

<file path=ppt/tags/tag375.xml><?xml version="1.0" encoding="utf-8"?>
<p:tagLst xmlns:p="http://schemas.openxmlformats.org/presentationml/2006/main">
  <p:tag name="AS_UNIQUEID" val="5279"/>
</p:tagLst>
</file>

<file path=ppt/tags/tag376.xml><?xml version="1.0" encoding="utf-8"?>
<p:tagLst xmlns:p="http://schemas.openxmlformats.org/presentationml/2006/main">
  <p:tag name="AS_UNIQUEID" val="4614"/>
</p:tagLst>
</file>

<file path=ppt/tags/tag377.xml><?xml version="1.0" encoding="utf-8"?>
<p:tagLst xmlns:p="http://schemas.openxmlformats.org/presentationml/2006/main">
  <p:tag name="AS_UNIQUEID" val="5280"/>
</p:tagLst>
</file>

<file path=ppt/tags/tag378.xml><?xml version="1.0" encoding="utf-8"?>
<p:tagLst xmlns:p="http://schemas.openxmlformats.org/presentationml/2006/main">
  <p:tag name="AS_UNIQUEID" val="5281"/>
</p:tagLst>
</file>

<file path=ppt/tags/tag379.xml><?xml version="1.0" encoding="utf-8"?>
<p:tagLst xmlns:p="http://schemas.openxmlformats.org/presentationml/2006/main">
  <p:tag name="AS_UNIQUEID" val="5282"/>
</p:tagLst>
</file>

<file path=ppt/tags/tag380.xml><?xml version="1.0" encoding="utf-8"?>
<p:tagLst xmlns:p="http://schemas.openxmlformats.org/presentationml/2006/main">
  <p:tag name="AS_UNIQUEID" val="5283"/>
</p:tagLst>
</file>

<file path=ppt/tags/tag381.xml><?xml version="1.0" encoding="utf-8"?>
<p:tagLst xmlns:p="http://schemas.openxmlformats.org/presentationml/2006/main">
  <p:tag name="AS_UNIQUEID" val="5284"/>
</p:tagLst>
</file>

<file path=ppt/tags/tag382.xml><?xml version="1.0" encoding="utf-8"?>
<p:tagLst xmlns:p="http://schemas.openxmlformats.org/presentationml/2006/main">
  <p:tag name="AS_UNIQUEID" val="5285"/>
</p:tagLst>
</file>

<file path=ppt/tags/tag383.xml><?xml version="1.0" encoding="utf-8"?>
<p:tagLst xmlns:p="http://schemas.openxmlformats.org/presentationml/2006/main">
  <p:tag name="AS_UNIQUEID" val="5286"/>
</p:tagLst>
</file>

<file path=ppt/tags/tag384.xml><?xml version="1.0" encoding="utf-8"?>
<p:tagLst xmlns:p="http://schemas.openxmlformats.org/presentationml/2006/main">
  <p:tag name="AS_UNIQUEID" val="5287"/>
</p:tagLst>
</file>

<file path=ppt/tags/tag385.xml><?xml version="1.0" encoding="utf-8"?>
<p:tagLst xmlns:p="http://schemas.openxmlformats.org/presentationml/2006/main">
  <p:tag name="AS_UNIQUEID" val="5288"/>
</p:tagLst>
</file>

<file path=ppt/tags/tag386.xml><?xml version="1.0" encoding="utf-8"?>
<p:tagLst xmlns:p="http://schemas.openxmlformats.org/presentationml/2006/main">
  <p:tag name="AS_UNIQUEID" val="5289"/>
</p:tagLst>
</file>

<file path=ppt/tags/tag387.xml><?xml version="1.0" encoding="utf-8"?>
<p:tagLst xmlns:p="http://schemas.openxmlformats.org/presentationml/2006/main">
  <p:tag name="AS_UNIQUEID" val="4614"/>
</p:tagLst>
</file>

<file path=ppt/tags/tag388.xml><?xml version="1.0" encoding="utf-8"?>
<p:tagLst xmlns:p="http://schemas.openxmlformats.org/presentationml/2006/main">
  <p:tag name="AS_UNIQUEID" val="5290"/>
</p:tagLst>
</file>

<file path=ppt/tags/tag389.xml><?xml version="1.0" encoding="utf-8"?>
<p:tagLst xmlns:p="http://schemas.openxmlformats.org/presentationml/2006/main">
  <p:tag name="AS_UNIQUEID" val="5291"/>
  <p:tag name="KSO_WM_UNIT_TABLE_BEAUTIFY" val="smartTable{54c66d94-cf9d-455c-8265-9375e963f6fd}"/>
</p:tagLst>
</file>

<file path=ppt/tags/tag390.xml><?xml version="1.0" encoding="utf-8"?>
<p:tagLst xmlns:p="http://schemas.openxmlformats.org/presentationml/2006/main">
  <p:tag name="AS_UNIQUEID" val="5292"/>
</p:tagLst>
</file>

<file path=ppt/tags/tag391.xml><?xml version="1.0" encoding="utf-8"?>
<p:tagLst xmlns:p="http://schemas.openxmlformats.org/presentationml/2006/main">
  <p:tag name="AS_UNIQUEID" val="5293"/>
</p:tagLst>
</file>

<file path=ppt/tags/tag392.xml><?xml version="1.0" encoding="utf-8"?>
<p:tagLst xmlns:p="http://schemas.openxmlformats.org/presentationml/2006/main">
  <p:tag name="AS_UNIQUEID" val="5294"/>
</p:tagLst>
</file>

<file path=ppt/tags/tag393.xml><?xml version="1.0" encoding="utf-8"?>
<p:tagLst xmlns:p="http://schemas.openxmlformats.org/presentationml/2006/main">
  <p:tag name="AS_UNIQUEID" val="5295"/>
</p:tagLst>
</file>

<file path=ppt/tags/tag394.xml><?xml version="1.0" encoding="utf-8"?>
<p:tagLst xmlns:p="http://schemas.openxmlformats.org/presentationml/2006/main">
  <p:tag name="AS_UNIQUEID" val="5296"/>
</p:tagLst>
</file>

<file path=ppt/tags/tag395.xml><?xml version="1.0" encoding="utf-8"?>
<p:tagLst xmlns:p="http://schemas.openxmlformats.org/presentationml/2006/main">
  <p:tag name="AS_UNIQUEID" val="5297"/>
</p:tagLst>
</file>

<file path=ppt/tags/tag396.xml><?xml version="1.0" encoding="utf-8"?>
<p:tagLst xmlns:p="http://schemas.openxmlformats.org/presentationml/2006/main">
  <p:tag name="AS_UNIQUEID" val="5298"/>
</p:tagLst>
</file>

<file path=ppt/tags/tag397.xml><?xml version="1.0" encoding="utf-8"?>
<p:tagLst xmlns:p="http://schemas.openxmlformats.org/presentationml/2006/main">
  <p:tag name="AS_UNIQUEID" val="5299"/>
</p:tagLst>
</file>

<file path=ppt/tags/tag398.xml><?xml version="1.0" encoding="utf-8"?>
<p:tagLst xmlns:p="http://schemas.openxmlformats.org/presentationml/2006/main">
  <p:tag name="AS_UNIQUEID" val="5300"/>
</p:tagLst>
</file>

<file path=ppt/tags/tag399.xml><?xml version="1.0" encoding="utf-8"?>
<p:tagLst xmlns:p="http://schemas.openxmlformats.org/presentationml/2006/main">
  <p:tag name="AS_UNIQUEID" val="5301"/>
</p:tagLst>
</file>

<file path=ppt/tags/tag400.xml><?xml version="1.0" encoding="utf-8"?>
<p:tagLst xmlns:p="http://schemas.openxmlformats.org/presentationml/2006/main">
  <p:tag name="AS_UNIQUEID" val="5302"/>
</p:tagLst>
</file>

<file path=ppt/tags/tag401.xml><?xml version="1.0" encoding="utf-8"?>
<p:tagLst xmlns:p="http://schemas.openxmlformats.org/presentationml/2006/main">
  <p:tag name="AS_UNIQUEID" val="5303"/>
</p:tagLst>
</file>

<file path=ppt/tags/tag402.xml><?xml version="1.0" encoding="utf-8"?>
<p:tagLst xmlns:p="http://schemas.openxmlformats.org/presentationml/2006/main">
  <p:tag name="AS_UNIQUEID" val="5304"/>
</p:tagLst>
</file>

<file path=ppt/tags/tag403.xml><?xml version="1.0" encoding="utf-8"?>
<p:tagLst xmlns:p="http://schemas.openxmlformats.org/presentationml/2006/main">
  <p:tag name="AS_UNIQUEID" val="5380"/>
</p:tagLst>
</file>

<file path=ppt/tags/tag404.xml><?xml version="1.0" encoding="utf-8"?>
<p:tagLst xmlns:p="http://schemas.openxmlformats.org/presentationml/2006/main">
  <p:tag name="AS_UNIQUEID" val="5381"/>
</p:tagLst>
</file>

<file path=ppt/tags/tag40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144</Paragraphs>
  <Slides>17</Slides>
  <Notes>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17</vt:i4>
      </vt:variant>
    </vt:vector>
  </HeadingPairs>
  <TitlesOfParts>
    <vt:vector baseType="lpstr" size="27">
      <vt:lpstr>Arial</vt:lpstr>
      <vt:lpstr>Calibri</vt:lpstr>
      <vt:lpstr>等线 Light</vt:lpstr>
      <vt:lpstr>等线</vt:lpstr>
      <vt:lpstr>楷体</vt:lpstr>
      <vt:lpstr>微软雅黑</vt:lpstr>
      <vt:lpstr>黑体</vt:lpstr>
      <vt:lpstr>宋体</vt:lpstr>
      <vt:lpstr>仿宋</vt:lpstr>
      <vt:lpstr>Office Theme</vt:lpstr>
      <vt:lpstr>PowerPoint Presentation</vt:lpstr>
      <vt:lpstr>第六单元  中华民族的抗日战争【1931年—1945年】</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2024-09-25T06:46:27.121</cp:lastPrinted>
  <dcterms:created xsi:type="dcterms:W3CDTF">2024-09-24T22:46:27Z</dcterms:created>
  <dcterms:modified xsi:type="dcterms:W3CDTF">2024-09-24T22:46:29Z</dcterms:modified>
</cp:coreProperties>
</file>