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A6060-9452-4C59-8DFF-254C44BCA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96714-FA55-4AFF-98C1-9D7A94AA8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018A0-4B9A-4642-8ABB-A85A87234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B2669-8C0D-47D7-B5B8-A913520E7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7A6FC4-58CB-46A3-A0FE-BDE5C057A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984E55-55B7-4B44-BDD6-8B7C6E5DF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1A7707-F092-491F-AD67-480FF6E09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BA31C-1CDE-43BA-9997-8C9668AF6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2F68E-4558-4497-890B-0CB219353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4D04C-2D3B-4A27-964A-F1DF20C87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C9624-F2EC-4BDC-96C9-FD7052937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1422413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椅子消费者行为分析报告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汇报人：白XX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椅子市场概述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竞争品牌分析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椅子消费者需求洞察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55725" y="4193667"/>
            <a:ext cx="3629025" cy="17621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分析椅子消费者的购买行为、偏好及市场趋势，为企业提供决策支持。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随着家居市场的不断发展，椅子作为重要的家居用品，其消费者行为研究具有重要意义。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2" b="8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线上电商平台、线下实体店、消费者调查问卷等。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采用定量与定性相结合的方法，包括问卷调查、访谈、观察等。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数据来源与调查方法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包括引言、椅子消费者行为分析、市场趋势分析、结论与建议等部分。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重点分析消费者的购买动机、购买过程、使用习惯及满意度等方面，并结合市场趋势提出相应的营销策略建议。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报告结构与内容概述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椅子市场概述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近年来，随着消费者对生活品质的追求和办公环境的改善，椅子市场规模持续扩大，涵盖了办公椅、餐椅、休闲椅等多个细分领域。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预计未来几年，椅子市场将保持稳定增长，其中人体工学椅、电竞椅等新兴领域将成为市场增长的重要动力。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国内外品牌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市场上既有国际知名品牌的椅子，如Herman Miller、Steelcase等，也有国内优秀品牌，如联友椅业、西昊等。这些品牌各具特色，竞争激烈。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生产商与经销商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椅子市场的参与者包括生产商、经销商和零售商等。生产商负责产品的研发和生产，经销商和零售商则负责产品的销售和推广。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14" r="51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市场细分与定位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办公椅市场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主要针对办公环境和商务场合，注重舒适性和实用性，如人体工学椅、老板椅等。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家居椅市场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主要针对家庭环境，注重美观和舒适性，如餐椅、休闲椅、沙发椅等。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特殊用途椅市场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针对特定人群和场合设计的椅子，如电竞椅、儿童椅、轮椅等。这些椅子在满足基本功能的同时，还注重个性化和专业化设计。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收入水平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6288" r="2628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132" r="1713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3295" r="3329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椅子消费者涵盖各个年龄段，但以25-45岁的中青年人群为主。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男性和女性在椅子消费上比例大致相当，但部分特定款式或功能椅子可能存在性别偏好。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椅子消费者遍布全国各地，但城市消费者占比相对较高，尤其是经济发达的大中城市。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椅子消费者的收入水平较为广泛，但中高端椅子消费者通常具备一定的经济实力。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消费者购买决策过程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方案评估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消费者会对收集到的信息进行筛选和比较，形成购买备选方案。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消费者会通过线上线下渠道收集椅子品牌、款式、价格、评价等信息。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需求识别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消费者在购买椅子前，会明确自己的需求，如办公、家用、休闲等。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消费者会根据评估结果和自身实际情况，做出购买决策。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购后评价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消费者在使用椅子后，会对其质量、舒适度、外观等方面进行评价，并可能影响再次购买和推荐给他人。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消费者使用习惯与满意度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使用频率与时长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不同消费者对椅子的使用频率和时长有所差异，但通常与其生活或工作习惯密切相关。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保养与维护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部分消费者会定期对椅子进行保养和维护，以延长其使用寿命和保持外观美观。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使用环境与场景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消费者会在不同环境和场景下使用椅子，如办公室、家庭客厅、书房等。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满意度评价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消费者对椅子的满意度评价涉及多个方面，如质量、价格、舒适度、外观等。满意度高的消费者更有可能成为品牌的忠实拥趸和推荐者。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竞争品牌分析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品牌B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国际知名品牌，设计时尚前卫，注重人体工学和环保理念。产品以高端市场为主，深受年轻消费者喜爱。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国内知名品牌，历史悠久，产品线丰富，包括办公椅、餐椅、休闲椅等。以高品质和舒适性著称，价格相对较高。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品牌C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新兴互联网品牌，以性价比和创新设计为主要卖点。产品线较为单一，但凭借独特的营销策略和口碑传播，迅速占领一定市场份额。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0000" r="3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主要竞争品牌概述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https://d.book118.com/506114224130010050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2024-09-15T20:36:44.892</cp:lastPrinted>
  <dcterms:created xsi:type="dcterms:W3CDTF">2024-09-15T12:36:44Z</dcterms:created>
  <dcterms:modified xsi:type="dcterms:W3CDTF">2024-09-15T12:36:47Z</dcterms:modified>
</cp:coreProperties>
</file>