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09E2CF-D55C-4C23-992A-16F447E9617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7A39A-62FB-4069-80DE-0F525AE1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7983-1156-49D8-A4B7-B1E8ABD5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52E41-F413-446A-A31E-5A40559B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DA03F-F100-491B-A72B-D4B022A9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E289C-53EF-448E-9A7D-C43BD001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FA0FE-58CF-491F-AB11-13B97846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F811E-3C99-4C8C-AF28-8956265F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E128A-0043-4A08-B5DA-B4080AE9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542AC-9E33-4FCB-B74C-3A9E843F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5EB4-0F3D-476C-890A-7C757178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91086-AF6A-405D-B088-C6E84CDF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3766744-37E7-46F6-A87B-BA909AF650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A46C5ED-5F80-4E33-AFD7-6A403A8E79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3.png" /><Relationship Id="rId4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1523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个案护理查房眼科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个案护理查房眼科简介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眼科护理的基础知识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护理查房眼科的流程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护理查房眼科的技巧与经验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护理查房眼科的实践案例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个案护理查房眼科简介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个案护理查房眼科简介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个案护理是指护士在医疗团队中的关键角色，负责为患者提供全面而个性化的护理服务。查房是医护人员定期对患者进行评估和监测的过程，以确保患者得到及时的治疗和护理。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给药监测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护士需要监测眼科病人的药物使用情况，确保患者按时按量服药。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护理计划执行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根据医嘱和护理计划，护士需要有条不紊地执行护理措施，保障患者的健康。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护士需要向患者和家属提供相关疾病知识和护理技巧，帮助他们更好地应对疾病。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护理查房眼科的内容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眼科病人的病情评估是护理查房的重要内容，需要全面而细致的观察和记录。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护理查房眼科的挑战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眼科病人需要特殊的护理技能和知识，护士需要不断学习和提升自己的专业水平。病情变化较快，护理查房需要护士具备灵活应变和快速决策的能力。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眼科护理的基础知识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眼科解剖学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眼睛是人体最重要的感觉器官之一，由角膜、晶状体、视网膜等部分组成。护士需要了解眼科解剖学知识，才能更好地进行眼科护理。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眼科护理常用设备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眼部护理用品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眼药水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眼药膏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眼药片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眼床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消毒步骤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保养注意事项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使用前检查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避免交叉感染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眼科护理总结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眼科护理是一项细致且重要的工作，护士需要具备专业知识和技能来提供优质护理服务。通过对眼科解剖学、常见眼病、护理设备以及特殊技能的了解，护士能够有效地进行眼科护理，帮助患者维护眼健康。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护理查房眼科的流程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护理查房的步骤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1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8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40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4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观察患者一般情况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检查患者眼部状况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结膜是否充血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角膜是否有异常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眼底情况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询问患者症状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视力是否有变化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眼部疼痛情况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眼部异物感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护理查房后的工作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整理查房记录、与家属沟通查房结果、总结查房过程并安排下一步工作，为患者提供必要指导和支持。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https://d.book118.com/506115230040010103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个案护理查房眼科</vt:lpstr>
      <vt:lpstr>目录</vt:lpstr>
      <vt:lpstr>第1章 个案护理查房眼科简介</vt:lpstr>
      <vt:lpstr> </vt:lpstr>
      <vt:lpstr>护理查房眼科的内容</vt:lpstr>
      <vt:lpstr> </vt:lpstr>
      <vt:lpstr>第2章 眼科护理的基础知识</vt:lpstr>
      <vt:lpstr> </vt:lpstr>
      <vt:lpstr>眼科护理常用设备</vt:lpstr>
      <vt:lpstr>眼科护理总结</vt:lpstr>
      <vt:lpstr>第3章 护理查房眼科的流程</vt:lpstr>
      <vt:lpstr>护理查房的步骤</vt:lpstr>
      <vt:lpstr>护理查房后的工作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2024-09-28T09:57:32.646</cp:lastPrinted>
  <dcterms:created xsi:type="dcterms:W3CDTF">2024-09-28T01:57:32Z</dcterms:created>
  <dcterms:modified xsi:type="dcterms:W3CDTF">2024-09-28T01:57:34Z</dcterms:modified>
</cp:coreProperties>
</file>