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B97D3-38B5-4623-B50C-00340C6CF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9FD51-3AC7-48CB-83D9-CE50D1B9E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1B274-DDAB-4242-961E-462B0A09AA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6E0898-60CD-4C53-B5FF-4572507D5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0C1760-303D-411C-9317-83E41BBADF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BEB17F-A8D9-445F-BD7C-C3CB6E4A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BF0F4AD-997B-46FB-B57E-531D67474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465EBE-14F0-4A11-AE73-7C9857A74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116F8-EA59-4F65-A2E8-91056CA6E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1F9C0-4B9A-4234-8C2A-7A41598A3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07427-6DA5-4763-8BCD-124363CC7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201540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膝关节疼痛预防治疗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膝关节疼痛康复与护理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膝关节疼痛的预防与治疗案例分享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膝关节疼痛概述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66" r="1726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66" r="172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膝关节疼痛的定义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膝关节疼痛可能是由于多种原因引起的，包括关节炎、韧带损伤、半月板损伤等。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膝关节疼痛是指膝关节及其周围软组织的疼痛感，通常表现为刺痛、酸痛或胀痛。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是最常见的膝关节疼痛原因之一，由于关节软骨磨损或炎症反应导致关节疼痛。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韧带损伤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77" r="1347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半月板损伤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648" b="1464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膝关节周围韧带的扭伤或撕裂，可能导致关节稳定性下降和疼痛。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半月板是膝关节内的两块半月形软骨，损伤后可能导致关节疼痛和活动受限。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膝关节疼痛的常见原因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膝关节疼痛可能导致患者行走、上下楼梯、运动等活动受限，影响生活质量。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活动受限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长期膝关节疼痛可能给患者带来心理压力，影响情绪和心理健康。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治疗膝关节疼痛可能需要长期医疗费用，对患者和家庭造成一定的经济负担。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膝关节疼痛对生活的影响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膝关节疼痛预防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256" b="1625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保持健康的体重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肥胖是膝关节疼痛的一个重要风险因素，减轻体重可以减轻膝关节的负担，预防疼痛发生。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保持健康的饮食，控制热量摄入，增加身体活动，以达到或维持理想体重。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37" r="1243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通过进行膝关节周围肌肉的锻炼，如腿部伸展、深蹲、单腿平衡练习等，可以增强膝关节的稳定性，减少疼痛发生。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可以在专业指导下进行有针对性的肌肉锻炼。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增强膝关节周围肌肉的力量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选择适当的运动方式，如慢跑、快走、骑车等，避免高冲击性的运动如篮球、足球等。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在运动前进行适当的热身活动，避免运动过程中过度使用膝关节。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合理运动与避免损伤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选择舒适、支撑力好、减震的鞋子，以减少对膝关节的冲击。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根据自己的身体状况和运动需求选择合适的运动方式，避免过度运动。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2969" r="22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选择合适的鞋子和运动方式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https://d.book118.com/506120154034010040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2024-09-06T10:50:59.659</cp:lastPrinted>
  <dcterms:created xsi:type="dcterms:W3CDTF">2024-09-06T02:50:59Z</dcterms:created>
  <dcterms:modified xsi:type="dcterms:W3CDTF">2024-09-06T02:51:01Z</dcterms:modified>
</cp:coreProperties>
</file>