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868EC-A891-42E3-8437-0AA06BA34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771AC4-1E07-4834-BDEA-8308CDAB4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A50260-BB39-4287-A4BD-E51E55BF4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578D52-324C-468D-9B0F-6A35F8098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CCB7D9-E479-4B1A-A4BE-BBD2C9484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E02D36-EBCF-4484-AA93-E7D6C40D4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CE4095-6AC5-4139-BF96-A24B068E2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3B530B-DAC7-47C5-8C49-8A2F4FF24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C8943F-FB30-41D3-B976-EE350896A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5F96B-541A-42AB-98B6-74FD0AF4C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F4363-0217-4637-8098-0EDFDA68D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6120215051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高发传染病的防控策略与措施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传染病概述与现状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防控策略与原则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预防措施与建议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临床治疗与康复管理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法律法规与政策支持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传染病概述与现状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77" r="290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88" r="2368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由各种病原体引起的能在人与人、动物与动物或人与动物之间相互传播的一类疾病。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根据病原体不同，传染病可分为细菌性传染病、病毒性传染病、真菌性传染病等。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近年来，全球范围内传染病频发，如埃博拉病毒、登革热、寨卡病毒等，对人类社会造成严重影响。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我国传染病的发病率和死亡率总体呈下降趋势，但部分传染病如艾滋病、结核病等依然高发，防控形势依然严峻。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全球及我国传染病现状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我国传染病现状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全球传染病现状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高发传染病特点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传播速度快、范围广、危害大，且易引起社会恐慌。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高发传染病危害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不仅对患者身体健康造成严重威胁，还会对社会稳定和经济发展产生不良影响。例如，艾滋病的传播会导致社会歧视和家庭破裂，结核病的流行会影响劳动力和经济发展。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1373" r="1137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高发传染病特点及危害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防控策略与原则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政府应发挥主导作用，制定全面、科学的防控策略，明确各部门职责，确保防控工作有序进行。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强化政府职责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多部门协同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信息共享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卫生、教育、交通、公安等多部门应密切合作，共同落实防控措施，形成联防联控机制。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建立高效的信息共享平台，及时发布疫情信息，确保各部门能够快速响应、协同应对。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政府主导，多部门合作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通过健康教育、疫苗接种、改善卫生条件等措施，提高人群免疫力，降低感染风险。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792" r="8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加强预防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建立健全的监测和预警机制，做到早发现、早报告、早隔离、早治疗。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早期发现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对确诊患者提供及时、有效的治疗，降低病死率和传播风险。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有效治疗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预防为主，防治结合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严格遵守国家法律法规和相关政策，确保防控工作合法、合规进行。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4833" r="248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依法防控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遵循科学原则，制定科学合理的防控策略和措施，避免盲目和过度反应。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科学决策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建立健全的操作规程和流程，确保各项防控措施执行到位、有序进行。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规范操作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依法科学，规范有序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预防措施与建议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加强个人卫生习惯培养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保持手卫生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经常用肥皂和流动水洗手，或使用含有酒精的免洗手消毒液。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呼吸道卫生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在咳嗽或打喷嚏时，用纸巾、毛巾等遮住口鼻，避免直接用手触摸眼睛、鼻或口。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饮食卫生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不喝生水，不吃未煮熟的肉类和蛋类，确保食品安全。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关注健康信息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通过权威渠道获取健康信息，不信谣、不传谣。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了解传染病知识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学习并了解高发传染病的传播途径、症状、预防措施等。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培养健康生活方式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保持充足睡眠、均衡饮食、适度锻炼等，增强身体免疫力。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提高公众健康素养和意识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https://d.book118.com/506120215051010034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2024-09-03T08:56:34.181</cp:lastPrinted>
  <dcterms:created xsi:type="dcterms:W3CDTF">2024-09-03T00:56:34Z</dcterms:created>
  <dcterms:modified xsi:type="dcterms:W3CDTF">2024-09-03T00:56:36Z</dcterms:modified>
</cp:coreProperties>
</file>