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D0C6D89-C9E7-4D75-8250-4468508314E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82A78-54D8-4F00-9481-955A7BAF1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D6ECA-3C64-44B2-B579-53F7AB2D6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AA471-7A79-4B96-BEB0-5FE3388C6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BA854-331C-48FC-B542-88C341F7D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EA532D-2AF8-4453-8D84-52C7D6FF0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C416B-1003-4066-ACFA-689613104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182763-2A13-425F-904C-2FCA7F6E1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CC31D-06A1-4F2B-B546-281FBD697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94FC4-A114-44CB-BEFD-F3CD041AC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A9EED-78B9-440F-8546-CEE345E0F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66325-7F46-42D0-ABF9-B2F14FD53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8382853-67EB-4FB0-90F7-D1F4221FA81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9EEB7AF-7980-4E85-84A2-1379517974E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2110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绿色建筑节能经验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绿色建筑概述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绿色建筑设计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绿色建筑施工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绿色建筑运营与维护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绿色建筑节能技术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绿色建筑可持续发展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绿色建筑概述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什么是绿色建筑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绿色建筑是在设计、施工和运营过程中考虑环境、经济和社会可持续发展因素的建筑物。其目的是减少资源消耗、提高建筑物的能效性，降低对环境的影响。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绿色建筑的优势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提高能源利用效率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节约能源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减少对环境的负面影响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降低排放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提供健康舒适的居住环境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提升室内环境质量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节约水资源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收集雨水用于灌溉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安装低流量水龙头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保护室内环境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使用低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VOC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涂料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增加室内绿色植物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减少废弃物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推广垃圾分类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实施循环利用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绿色建筑的原则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节约能源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采用太阳能发电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使用高效节能灯具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绿色建筑的实践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使用可再生能源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进行能源评估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采用节能材料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绿色建筑设计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绿色建筑设计原则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色建筑设计原则包括最大化利用自然光、采用优质绝缘材料和设计通风良好的空间。自然光的最大化利用可以减少照明能耗，提升室内舒适度。优质绝缘材料能够减少能源消耗，降低采暖和冷却成本。良好通风的设计可以保证室内空气质量，提高居住者的健康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绿色屋顶设计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提供绿色空间、吸收雨水、降低城市热岛效应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目的和作用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承重能力、排水系统、植被选择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温室屋顶、园林屋顶、种植屋顶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不同类型的绿色屋顶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节能窗户设计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双层玻璃、低辐射涂层、隔热框架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窗户的节能原理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采光性、隔热性、保温性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选择节能窗户的要点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位置布局、材质选择、开启方式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窗户设计的技巧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低碳材料的选择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碳足迹小、生产过程环保、可降解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绿色建筑材料的认证标准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LEED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认证、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BREEAM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认证、绿色建筑标志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绿色建筑材料选择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可再生材料的优势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环保、资源丰富、循环利用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建筑节能经验是建筑行业发展的趋势，通过合理的设计和材料选择，可以实现节能减排的目标，提升建筑的可持续性。建筑师在设计绿色建筑时要尽量考虑自然资源的有效利用，减少能源消耗，提高居住者的舒适度和健康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绿色建筑施工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绿色建筑施工工艺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建筑施工工艺包括建筑材料的储存和管理、建筑废弃物的处理以及施工工艺的节能减排措施。在绿色建筑工程中，合理的材料管理和废弃物处理是非常重要的，可以有效减少资源浪费和环境污染。同时，通过施工工艺的节能减排措施，可以降低能源消耗和排放，实现绿色环保的施工过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绿色建筑施工管理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定期监测能源消耗情况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节能监测与管理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采用节水设备和技术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节水工程施工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确保施工过程中室内环境质量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室内环境保护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绿色建筑施工实践案例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举例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项目的绿色施工实践，该项目在施工过程中采用了多项节能减排措施，取得了显著的成效。通过对项目的节能减排措施进行评估，可以为其他绿色建筑工程提供借鉴和参考。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绿色建筑施工技术创新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利用环保新材料替代传统材料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采用新型节能材料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引入智能化控制系统提高能源利用效率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使用智能节能设备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促进节能施工技术的应用和推广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推广节能施工技术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项目的节能减排措施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安装节能照明设备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推广太阳能热水系统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优化建筑通风系统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项目的成效评估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节能率提升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30%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减少二氧化碳排放量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获得绿色建筑认证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绿色建筑施工实践案例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项目的绿色施工实践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采用可再生能源供暖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优化建筑结构减少能耗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建立节能管理制度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绿色建筑施工工艺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合理规划储存空间，分类管理材料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建筑材料的储存和管理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优化施工流程，节约能源资源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施工工艺的节能减排措施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分类回收废弃物，减少污染排放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建筑废弃物的处理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绿色建筑运营与维护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绿色建筑运营管理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色建筑运营管理包括节能监测与维护、室内环境质量管理以及绿色建筑运营成本优化。通过有效监测和维护，可以实现节能效果最大化，并确保建筑运营顺利进行。同时，管理室内环境质量可提升员工健康和生产效率，优化运营成本则有助于提高建筑的经济效益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绿色建筑维护保养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保障设备正常运行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绿色建筑设备维护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确保空气清新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室内环境质量维护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保持建筑外观美观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绿色建筑外部环境保养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https://d.book118.com/506121105013010104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绿色建筑节能经验</vt:lpstr>
      <vt:lpstr>目录</vt:lpstr>
      <vt:lpstr>第一章 绿色建筑概述</vt:lpstr>
      <vt:lpstr>什么是绿色建筑</vt:lpstr>
      <vt:lpstr>绿色建筑的优势</vt:lpstr>
      <vt:lpstr>绿色建筑的原则</vt:lpstr>
      <vt:lpstr>绿色建筑的实践</vt:lpstr>
      <vt:lpstr>第2章 绿色建筑设计</vt:lpstr>
      <vt:lpstr> </vt:lpstr>
      <vt:lpstr>绿色屋顶设计</vt:lpstr>
      <vt:lpstr>节能窗户设计</vt:lpstr>
      <vt:lpstr>绿色建筑材料选择</vt:lpstr>
      <vt:lpstr>总结</vt:lpstr>
      <vt:lpstr>第3章 绿色建筑施工</vt:lpstr>
      <vt:lpstr>绿色建筑施工工艺</vt:lpstr>
      <vt:lpstr>绿色建筑施工管理</vt:lpstr>
      <vt:lpstr> </vt:lpstr>
      <vt:lpstr>绿色建筑施工技术创新</vt:lpstr>
      <vt:lpstr>绿色建筑施工实践案例</vt:lpstr>
      <vt:lpstr>绿色建筑施工工艺</vt:lpstr>
      <vt:lpstr>第4章 绿色建筑运营与维护</vt:lpstr>
      <vt:lpstr> </vt:lpstr>
      <vt:lpstr>绿色建筑维护保养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2024-09-29T15:15:39.975</cp:lastPrinted>
  <dcterms:created xsi:type="dcterms:W3CDTF">2024-09-29T07:15:40Z</dcterms:created>
  <dcterms:modified xsi:type="dcterms:W3CDTF">2024-09-29T07:15:42Z</dcterms:modified>
</cp:coreProperties>
</file>