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3B189-E733-488F-9BAB-03950AD4A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AD07A-B041-472C-966C-B0CB7C9CC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D1635-1439-4BD1-BB12-C33C22BE4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AF0FB-148A-4207-AA8B-930104D56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3E3D65-03BE-44A1-8FD7-E916AB415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30E881-B923-4705-98F0-A7D822179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E7F9CC-3A4E-4DE7-AA37-F36BB3FC7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26811-154A-4D8A-9510-25CADE18F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FC37D-B4C5-4238-82CF-6E659D897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4A5A0-7A00-423E-9B0F-F0F75666B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10EEB-B12F-4CEA-A033-41205CE02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212020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直播间活动策划方案培训课程内容创意与策略实践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直播间内容创意与策略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直播间互动环节设计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直播间推广与营销策略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直播间技术支持与设备配置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直播间活动是指在网络直播平台上，主播或组织者通过策划和安排一系列互动环节，吸引观众参与并提升直播内容的质量和吸引力的行为。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根据活动目的和形式的不同，直播间活动可分为娱乐型、互动型、知识型、销售型等多种类型。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直播间活动策划的主要目的是增强观众粘性、提升直播内容质量、促进主播与观众之间的互动，以及实现商业价值的转化。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通过策划直播间活动，可以为主播和观众带来更加丰富的直播体验，提高直播内容的吸引力和竞争力，同时也有助于培养粉丝群体和实现商业变现。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互动化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直播间活动趋势分析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随着直播行业的不断发展，直播间活动的策划和执行也将更加专业化，需要专业的团队和人才进行精细化运营。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直播间活动的形式和内容将越来越多元化，涵盖游戏、音乐、舞蹈、知识分享等多个领域。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未来直播间活动将更加注重观众与主播之间的实时互动，通过弹幕、评论、点赞等方式加强沟通与交流。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直播间活动将更多地与其他领域进行跨界合作，如与电商、品牌、明星等领域的合作，实现资源共享和互利共赢。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直播间内容创意与策略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多样性原则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内容创意原则与方法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鼓励创新思维，打破常规，提出新颖、独特的直播内容创意。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针对不同受众群体，设计符合其兴趣和需求的内容。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加强直播互动性，吸引观众参与，提高观众粘性。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提供多样化的内容形式，如访谈、游戏、表演等，保持观众新鲜感。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确定目标观众群体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分析观众需求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明确直播内容的受众对象，包括年龄、性别、地域、兴趣等方面的特征。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通过市场调研、数据分析等方式，深入了解目标观众的需求和痛点。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根据分析结果，对观众进行精准定位，为内容创意和策略制定提供依据。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内容策略制定与执行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根据观众需求和定位，制定相应的直播内容计划，包括主题、形式、时长等。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根据直播效果和观众反馈，不断优化和调整内容策略，提高直播质量。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制定有效的营销推广策略，扩大直播内容的传播范围和影响力。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对直播数据进行深入分析，总结经验教训，为下一次直播活动提供参考。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制定内容计划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内容优化与调整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营销推广策略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数据分析与总结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直播间互动环节设计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问答互动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抽奖环节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才艺展示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游戏互动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互动环节类型及特点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主播提出问题，观众在弹幕或评论区回答，加强主播与观众之间的交流。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通过抽奖方式激发观众参与热情，提升直播间氛围。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观众可展示自己的才艺，如唱歌、跳舞等，增加直播间多样性。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设计简单有趣的游戏，让观众参与进来，提高观众粘性。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紧扣主题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创新多样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调动情绪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注意节奏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互动环节设计技巧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互动环节应紧扣直播主题，确保观众能够理解和参与。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通过语言、音乐等手段调动观众情绪，提高互动效果。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设计多种不同类型的互动环节，保持观众的新鲜感。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合理安排互动环节的时间和顺序，保持直播间的节奏和氛围。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https://d.book118.com/506121202024010043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2024-09-10T22:57:57.074</cp:lastPrinted>
  <dcterms:created xsi:type="dcterms:W3CDTF">2024-09-10T14:57:57Z</dcterms:created>
  <dcterms:modified xsi:type="dcterms:W3CDTF">2024-09-10T14:57:59Z</dcterms:modified>
</cp:coreProperties>
</file>