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A604A-A3C7-4BAA-A75D-F2DAF8CD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1B089-4C71-487E-9664-AC6BB1049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F9494-4998-48B6-BFFC-A34BE9CC7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B90B9-9D25-4D05-89FD-998237D0F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94766-1A30-4FFA-9D59-337750E6A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FBCBB-2B3F-486A-9A4A-B03974AD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F5253-DB69-4644-9494-9E6B06C3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919FA-1070-411E-BA93-B8EB7DE6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1B40E-044D-4C3D-B2D0-4BE8D672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A0268-C4C3-4207-9333-5BD330A39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21846-9D79-4E26-857A-62D33609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22050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带压抽汲技术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带压抽汲技术概述</a:t>
            </a: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带压抽汲技术应用领域</a:t>
            </a: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带压抽汲技术优势与特点</a:t>
            </a: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带压抽汲技术实施流程与注意事项</a:t>
            </a: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带压抽汲技术案例分析</a:t>
            </a: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带压抽汲技术概述</a:t>
            </a: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定义与原理</a:t>
            </a:r>
          </a:p>
        </p:txBody>
      </p:sp>
      <p:sp>
        <p:nvSpPr>
          <p:cNvPr id="10490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带压抽汲技术：一种在压力状态下抽取地下水的技术</a:t>
            </a:r>
          </a:p>
        </p:txBody>
      </p:sp>
      <p:sp>
        <p:nvSpPr>
          <p:cNvPr id="10490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原理：利用地下水的压力，通过抽水设备将地下水抽出</a:t>
            </a:r>
          </a:p>
        </p:txBody>
      </p:sp>
      <p:sp>
        <p:nvSpPr>
          <p:cNvPr id="10490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特点：无需额外加压，节省能源，提高抽水效率</a:t>
            </a:r>
          </a:p>
        </p:txBody>
      </p:sp>
      <p:sp>
        <p:nvSpPr>
          <p:cNvPr id="104907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应用：广泛应用于地下水开采、污水处理等领域</a:t>
            </a:r>
          </a:p>
        </p:txBody>
      </p:sp>
      <p:sp>
        <p:nvSpPr>
          <p:cNvPr id="10490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发展历程与现状</a:t>
            </a:r>
          </a:p>
        </p:txBody>
      </p:sp>
      <p:sp>
        <p:nvSpPr>
          <p:cNvPr id="10491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起源：20世纪50年代，美国首次提出带压抽汲技术</a:t>
            </a:r>
          </a:p>
        </p:txBody>
      </p:sp>
      <p:sp>
        <p:nvSpPr>
          <p:cNvPr id="10491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发展：20世纪60年代，带压抽汲技术在石油工业中得到广泛应用</a:t>
            </a:r>
          </a:p>
        </p:txBody>
      </p:sp>
      <p:sp>
        <p:nvSpPr>
          <p:cNvPr id="10491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现状：带压抽汲技术已成为石油工业中重要的采油技术之一</a:t>
            </a:r>
          </a:p>
        </p:txBody>
      </p:sp>
      <p:sp>
        <p:nvSpPr>
          <p:cNvPr id="10491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挑战：随着石油资源的日益减少，带压抽汲技术面临着新的挑战和机遇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带压抽汲技术应用领域</a:t>
            </a:r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石油开采</a:t>
            </a:r>
          </a:p>
        </p:txBody>
      </p:sp>
      <p:sp>
        <p:nvSpPr>
          <p:cNvPr id="1049240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带压抽汲技术在石油开采中的应用</a:t>
            </a:r>
          </a:p>
        </p:txBody>
      </p:sp>
      <p:sp>
        <p:nvSpPr>
          <p:cNvPr id="1049248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提高石油开采安全性</a:t>
            </a:r>
          </a:p>
        </p:txBody>
      </p:sp>
      <p:sp>
        <p:nvSpPr>
          <p:cNvPr id="1049256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提高石油开采效率</a:t>
            </a:r>
          </a:p>
        </p:txBody>
      </p:sp>
      <p:sp>
        <p:nvSpPr>
          <p:cNvPr id="1049264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减少环境污染</a:t>
            </a:r>
          </a:p>
        </p:txBody>
      </p:sp>
      <p:sp>
        <p:nvSpPr>
          <p:cNvPr id="1049272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降低石油开采成本</a:t>
            </a:r>
          </a:p>
        </p:txBody>
      </p:sp>
      <p:sp>
        <p:nvSpPr>
          <p:cNvPr id="1049280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提高石油开采质量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天然气开采</a:t>
            </a:r>
          </a:p>
        </p:txBody>
      </p:sp>
      <p:sp>
        <p:nvSpPr>
          <p:cNvPr id="104932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天然气开采：带压抽汲技术在天然气开采中的应用</a:t>
            </a:r>
          </a:p>
        </p:txBody>
      </p:sp>
      <p:sp>
        <p:nvSpPr>
          <p:cNvPr id="104936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应用案例：国内外天然气开采项目应用带压抽汲技术的案例分析</a:t>
            </a:r>
          </a:p>
        </p:txBody>
      </p:sp>
      <p:sp>
        <p:nvSpPr>
          <p:cNvPr id="104936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应用优势：提高天然气开采效率，降低开采成本</a:t>
            </a:r>
          </a:p>
        </p:txBody>
      </p:sp>
      <p:sp>
        <p:nvSpPr>
          <p:cNvPr id="104936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技术原理：利用带压抽汲技术将天然气从地下抽出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其他领域</a:t>
            </a:r>
          </a:p>
        </p:txBody>
      </p:sp>
      <p:sp>
        <p:nvSpPr>
          <p:cNvPr id="10494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石油和天然气开采</a:t>
            </a:r>
          </a:p>
        </p:txBody>
      </p:sp>
      <p:sp>
        <p:nvSpPr>
          <p:cNvPr id="10494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地热能开发</a:t>
            </a:r>
          </a:p>
        </p:txBody>
      </p:sp>
      <p:sp>
        <p:nvSpPr>
          <p:cNvPr id="10494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地下水监测和保护</a:t>
            </a:r>
          </a:p>
        </p:txBody>
      </p:sp>
      <p:sp>
        <p:nvSpPr>
          <p:cNvPr id="104942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环境污染治理和修复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带压抽汲技术优势与特点</a:t>
            </a:r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提高采收率</a:t>
            </a:r>
          </a:p>
        </p:txBody>
      </p:sp>
      <p:sp>
        <p:nvSpPr>
          <p:cNvPr id="10495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提高油品质量：带压抽汲技术可以提高油品质量，降低杂质含量</a:t>
            </a:r>
          </a:p>
        </p:txBody>
      </p:sp>
      <p:sp>
        <p:nvSpPr>
          <p:cNvPr id="10495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提高采收率：带压抽汲技术可以提高采收率，减少油藏损失</a:t>
            </a:r>
          </a:p>
        </p:txBody>
      </p:sp>
      <p:sp>
        <p:nvSpPr>
          <p:cNvPr id="10495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降低成本：带压抽汲技术可以降低采油成本，提高经济效益</a:t>
            </a:r>
          </a:p>
        </p:txBody>
      </p:sp>
      <p:sp>
        <p:nvSpPr>
          <p:cNvPr id="10495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保护环境：带压抽汲技术可以减少对环境的污染，保护环境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https://d.book118.com/506122050222010030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Wingdings</vt:lpstr>
      <vt:lpstr>Office Theme</vt:lpstr>
      <vt:lpstr>带压抽汲技术</vt:lpstr>
      <vt:lpstr>目录</vt:lpstr>
      <vt:lpstr>添加章节标题</vt:lpstr>
      <vt:lpstr>带压抽汲技术概述</vt:lpstr>
      <vt:lpstr>定义与原理</vt:lpstr>
      <vt:lpstr>发展历程与现状</vt:lpstr>
      <vt:lpstr>带压抽汲技术应用领域</vt:lpstr>
      <vt:lpstr>石油开采</vt:lpstr>
      <vt:lpstr>天然气开采</vt:lpstr>
      <vt:lpstr>其他领域</vt:lpstr>
      <vt:lpstr>带压抽汲技术优势与特点</vt:lpstr>
      <vt:lpstr>提高采收率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2024-08-29T02:23:09.433</cp:lastPrinted>
  <dcterms:created xsi:type="dcterms:W3CDTF">2024-08-28T18:23:09Z</dcterms:created>
  <dcterms:modified xsi:type="dcterms:W3CDTF">2024-08-28T18:23:11Z</dcterms:modified>
</cp:coreProperties>
</file>