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4B7B3-2F7D-4F3C-9240-BB270596D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29141-F07C-43F6-B95F-510A5FFA2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6D3AA-AF6D-4306-8615-DA2154688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55359D-F9DA-40F3-A495-32EB3387D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F745E4-CBCC-4331-BD1D-25E68FBF8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C60EEE-8FE3-40D3-A084-5BDF92EB8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285D68-7883-4E11-8B19-7D93D84AA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DC090C-9D4A-423F-AC35-E03D75301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9A6541-E19F-4AEB-AB18-041141F83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53A95-6424-4474-872B-C8067D1B2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E7696-AEAE-4CB1-A9BF-B93C0BBBD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122115203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儿童腿酸痛护理方法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儿童腿酸痛的识别与诊断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预防儿童腿酸痛的措施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9" r="304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儿童腿酸痛的普遍性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腿酸痛的原因可能有很多，如过度运动、生长痛、疾病等，了解这些原因有助于更好地护理和缓解孩子的疼痛。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儿童腿酸痛在日常生活中比较常见，特别是在生长发育期的孩子更容易出现。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过度运动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儿童腿酸痛的原因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生长痛是儿童腿酸痛最常见的原因之一，主要是由于骨骼生长速度较快，肌肉和韧带受到牵拉所致。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某些疾病如风湿性关节炎、骨髓炎等也可能导致儿童腿酸痛。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孩子在剧烈运动后，肌肉和韧带受到过度刺激，容易引起腿酸痛。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如缺钙、不良姿势、鞋子不合适等也可能引起腿酸痛。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儿童腿酸痛的识别与诊断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9147" r="3914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儿童腿酸痛通常表现为膝关节、小腿肌肉或大腿后侧的疼痛。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疼痛部位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疼痛可能表现为钝痛、刺痛、酸痛或胀痛，有时还伴有肌肉僵硬、发胀或压痛。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疼痛的部位和症状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疼痛的严重程度可能因个体差异而异，但通常可以通过儿童的疼痛表情、哭闹或避免活动等表现来判断。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腿酸痛的持续时间可能较短，也可能较长，有时会反复发作。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疼痛的严重程度和持续时间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持续时间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严重程度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腿酸痛可能伴随其他症状，如局部肿胀、皮肤温度升高、关节僵硬或活动受限等。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伴随症状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腿酸痛可能与其他疾病有关，如生长痛、关节炎、骨折或神经压迫等。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伴随疾病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疼痛的伴随症状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儿童腿酸痛的护理方法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https://d.book118.com/506122115203010101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2024-09-26T07:34:53.809</cp:lastPrinted>
  <dcterms:created xsi:type="dcterms:W3CDTF">2024-09-25T23:34:53Z</dcterms:created>
  <dcterms:modified xsi:type="dcterms:W3CDTF">2024-09-25T23:34:55Z</dcterms:modified>
</cp:coreProperties>
</file>