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88.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B9C428-B84A-4D47-8E02-00356DB7A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E6F55-535B-4AD6-ACD0-0EF9F0E2A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EEDD18-019C-4C48-8AEA-D399650E5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134442-E2AD-4DAB-8680-CAF199F2DC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BD5EFC-126B-4B7A-8A12-B586A1BBE5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8C9DF8-C421-4BAC-BE1D-D2DC1911D4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6BEBE8-39AE-4991-B644-3EE00EB899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F54017-52EB-430B-9848-B4B5DC83C5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F8B7ED-1D80-4096-A3BB-4DC5D7F5A7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42809-3536-477D-B211-0A8EBE239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CC2E4E-77B3-4ABC-AC0D-1BDD491CF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image" Target="../media/image29.png" /><Relationship Id="rId13"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image" Target="../media/image21.png" /><Relationship Id="rId7" Type="http://schemas.openxmlformats.org/officeDocument/2006/relationships/tags" Target="../tags/tag216.xml" /><Relationship Id="rId8" Type="http://schemas.openxmlformats.org/officeDocument/2006/relationships/image" Target="../media/image22.png" /><Relationship Id="rId9" Type="http://schemas.openxmlformats.org/officeDocument/2006/relationships/tags" Target="../tags/tag2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9.xml" /><Relationship Id="rId17" Type="http://schemas.openxmlformats.org/officeDocument/2006/relationships/tags" Target="../tags/tag230.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image" Target="../media/image29.png" /><Relationship Id="rId13"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6.xml" /><Relationship Id="rId17" Type="http://schemas.openxmlformats.org/officeDocument/2006/relationships/tags" Target="../tags/tag247.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image" Target="../media/image29.png" /><Relationship Id="rId13" Type="http://schemas.openxmlformats.org/officeDocument/2006/relationships/tags" Target="../tags/tag254.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image" Target="../media/image21.png" /><Relationship Id="rId7" Type="http://schemas.openxmlformats.org/officeDocument/2006/relationships/tags" Target="../tags/tag250.xml" /><Relationship Id="rId8" Type="http://schemas.openxmlformats.org/officeDocument/2006/relationships/image" Target="../media/image22.png" /><Relationship Id="rId9" Type="http://schemas.openxmlformats.org/officeDocument/2006/relationships/tags" Target="../tags/tag2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3.xml" /><Relationship Id="rId17" Type="http://schemas.openxmlformats.org/officeDocument/2006/relationships/tags" Target="../tags/tag264.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image" Target="../media/image29.png" /><Relationship Id="rId13" Type="http://schemas.openxmlformats.org/officeDocument/2006/relationships/tags" Target="../tags/tag278.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9.png" /><Relationship Id="rId13" Type="http://schemas.openxmlformats.org/officeDocument/2006/relationships/tags" Target="../tags/tag285.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9.png" /><Relationship Id="rId13" Type="http://schemas.openxmlformats.org/officeDocument/2006/relationships/tags" Target="../tags/tag292.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01.xml" /><Relationship Id="rId17" Type="http://schemas.openxmlformats.org/officeDocument/2006/relationships/tags" Target="../tags/tag302.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image" Target="../media/image29.png" /><Relationship Id="rId13" Type="http://schemas.openxmlformats.org/officeDocument/2006/relationships/tags" Target="../tags/tag309.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21.png" /><Relationship Id="rId7" Type="http://schemas.openxmlformats.org/officeDocument/2006/relationships/tags" Target="../tags/tag305.xml" /><Relationship Id="rId8" Type="http://schemas.openxmlformats.org/officeDocument/2006/relationships/image" Target="../media/image22.png" /><Relationship Id="rId9" Type="http://schemas.openxmlformats.org/officeDocument/2006/relationships/tags" Target="../tags/tag30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image" Target="../media/image29.png" /><Relationship Id="rId13" Type="http://schemas.openxmlformats.org/officeDocument/2006/relationships/tags" Target="../tags/tag316.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tags" Target="../tags/tag323.xml" /><Relationship Id="rId13" Type="http://schemas.openxmlformats.org/officeDocument/2006/relationships/tags" Target="../tags/tag32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25.xml" /><Relationship Id="rId17" Type="http://schemas.openxmlformats.org/officeDocument/2006/relationships/tags" Target="../tags/tag326.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21.png" /><Relationship Id="rId7" Type="http://schemas.openxmlformats.org/officeDocument/2006/relationships/tags" Target="../tags/tag319.xml" /><Relationship Id="rId8" Type="http://schemas.openxmlformats.org/officeDocument/2006/relationships/image" Target="../media/image22.png" /><Relationship Id="rId9" Type="http://schemas.openxmlformats.org/officeDocument/2006/relationships/tags" Target="../tags/tag3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tags" Target="../tags/tag333.xml" /><Relationship Id="rId13" Type="http://schemas.openxmlformats.org/officeDocument/2006/relationships/tags" Target="../tags/tag33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5.xml" /><Relationship Id="rId17" Type="http://schemas.openxmlformats.org/officeDocument/2006/relationships/tags" Target="../tags/tag336.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image" Target="../media/image29.png" /><Relationship Id="rId13" Type="http://schemas.openxmlformats.org/officeDocument/2006/relationships/tags" Target="../tags/tag343.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21.png" /><Relationship Id="rId7" Type="http://schemas.openxmlformats.org/officeDocument/2006/relationships/tags" Target="../tags/tag339.xml" /><Relationship Id="rId8" Type="http://schemas.openxmlformats.org/officeDocument/2006/relationships/image" Target="../media/image22.png" /><Relationship Id="rId9" Type="http://schemas.openxmlformats.org/officeDocument/2006/relationships/tags" Target="../tags/tag34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8.xml" /><Relationship Id="rId11" Type="http://schemas.openxmlformats.org/officeDocument/2006/relationships/tags" Target="../tags/tag349.xml" /><Relationship Id="rId12" Type="http://schemas.openxmlformats.org/officeDocument/2006/relationships/tags" Target="../tags/tag350.xml" /><Relationship Id="rId13" Type="http://schemas.openxmlformats.org/officeDocument/2006/relationships/tags" Target="../tags/tag35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52.xml" /><Relationship Id="rId17" Type="http://schemas.openxmlformats.org/officeDocument/2006/relationships/tags" Target="../tags/tag353.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21.png" /><Relationship Id="rId7" Type="http://schemas.openxmlformats.org/officeDocument/2006/relationships/tags" Target="../tags/tag346.xml" /><Relationship Id="rId8" Type="http://schemas.openxmlformats.org/officeDocument/2006/relationships/image" Target="../media/image22.png" /><Relationship Id="rId9" Type="http://schemas.openxmlformats.org/officeDocument/2006/relationships/tags" Target="../tags/tag34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8.xml" /><Relationship Id="rId11" Type="http://schemas.openxmlformats.org/officeDocument/2006/relationships/tags" Target="../tags/tag359.xml" /><Relationship Id="rId12" Type="http://schemas.openxmlformats.org/officeDocument/2006/relationships/image" Target="../media/image29.png" /><Relationship Id="rId13" Type="http://schemas.openxmlformats.org/officeDocument/2006/relationships/tags" Target="../tags/tag360.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image" Target="../media/image21.png" /><Relationship Id="rId7" Type="http://schemas.openxmlformats.org/officeDocument/2006/relationships/tags" Target="../tags/tag356.xml" /><Relationship Id="rId8" Type="http://schemas.openxmlformats.org/officeDocument/2006/relationships/image" Target="../media/image22.png" /><Relationship Id="rId9" Type="http://schemas.openxmlformats.org/officeDocument/2006/relationships/tags" Target="../tags/tag35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5.xml" /><Relationship Id="rId11" Type="http://schemas.openxmlformats.org/officeDocument/2006/relationships/tags" Target="../tags/tag366.xml" /><Relationship Id="rId12" Type="http://schemas.openxmlformats.org/officeDocument/2006/relationships/tags" Target="../tags/tag367.xml" /><Relationship Id="rId13" Type="http://schemas.openxmlformats.org/officeDocument/2006/relationships/tags" Target="../tags/tag36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69.xml" /><Relationship Id="rId17" Type="http://schemas.openxmlformats.org/officeDocument/2006/relationships/tags" Target="../tags/tag370.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61.xml" /><Relationship Id="rId5" Type="http://schemas.openxmlformats.org/officeDocument/2006/relationships/tags" Target="../tags/tag362.xml" /><Relationship Id="rId6" Type="http://schemas.openxmlformats.org/officeDocument/2006/relationships/image" Target="../media/image21.png" /><Relationship Id="rId7" Type="http://schemas.openxmlformats.org/officeDocument/2006/relationships/tags" Target="../tags/tag363.xml" /><Relationship Id="rId8" Type="http://schemas.openxmlformats.org/officeDocument/2006/relationships/image" Target="../media/image22.png" /><Relationship Id="rId9" Type="http://schemas.openxmlformats.org/officeDocument/2006/relationships/tags" Target="../tags/tag36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5.xml" /><Relationship Id="rId11" Type="http://schemas.openxmlformats.org/officeDocument/2006/relationships/tags" Target="../tags/tag376.xml" /><Relationship Id="rId12" Type="http://schemas.openxmlformats.org/officeDocument/2006/relationships/image" Target="../media/image29.png" /><Relationship Id="rId13" Type="http://schemas.openxmlformats.org/officeDocument/2006/relationships/tags" Target="../tags/tag377.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image" Target="../media/image21.png" /><Relationship Id="rId7" Type="http://schemas.openxmlformats.org/officeDocument/2006/relationships/tags" Target="../tags/tag373.xml" /><Relationship Id="rId8" Type="http://schemas.openxmlformats.org/officeDocument/2006/relationships/image" Target="../media/image22.png" /><Relationship Id="rId9" Type="http://schemas.openxmlformats.org/officeDocument/2006/relationships/tags" Target="../tags/tag37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2.xml" /><Relationship Id="rId11" Type="http://schemas.openxmlformats.org/officeDocument/2006/relationships/tags" Target="../tags/tag383.xml" /><Relationship Id="rId12" Type="http://schemas.openxmlformats.org/officeDocument/2006/relationships/tags" Target="../tags/tag384.xml" /><Relationship Id="rId13" Type="http://schemas.openxmlformats.org/officeDocument/2006/relationships/tags" Target="../tags/tag38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86.xml" /><Relationship Id="rId17" Type="http://schemas.openxmlformats.org/officeDocument/2006/relationships/tags" Target="../tags/tag387.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image" Target="../media/image21.png" /><Relationship Id="rId7" Type="http://schemas.openxmlformats.org/officeDocument/2006/relationships/tags" Target="../tags/tag380.xml" /><Relationship Id="rId8" Type="http://schemas.openxmlformats.org/officeDocument/2006/relationships/image" Target="../media/image22.png" /><Relationship Id="rId9" Type="http://schemas.openxmlformats.org/officeDocument/2006/relationships/tags" Target="../tags/tag38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12215500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李冰治水传说流变研究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三、研究方法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二、文献综述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四、结果与讨论</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李冰治水传说作为中国传统文化的重要组成部分，具有丰富的历史底蕴和文化内涵。这个传说讲述了李冰在都江堰水利工程中治理水患的故事，历经数千年传承至今。然而，随着时间的推移，李冰治水传说的内容不断发生流变，呈现出不同的形态。本研究旨在探讨李冰治水传说的流变现象，分析其传承与发展的规律，为相关领域的研究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二、文献综述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李冰治水传说最早出现在《史记》等古代文献中，但当时并未形成完整的传说。随着时间的推移，李冰治水的形象和事迹逐渐丰富，成为了民间信仰和地方文化的重要组成部分。学界对于李冰治水传说的研究主要集中在历史、文化、民俗等领域，具有代表性的成果有《李冰治水考》、《都江堰李冰文化研究》等。这些研究为我们深入了解李冰治水传说的流变现象提供了重要的学术价值和文化内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采用文献研究、口述史和实地调查相结合的方法，以收集到的文献资料和口述史记录为基础，对李冰治水传说的流变现象进行深入分析。首先，通过对历史文献的梳理，理清传说的演变过程及发展脉络；其次，运用口述史方法，收集当地民众对于传说的讲述和回忆；最后，通过实地调查，了解都江堰地区的水利现状和传统文化环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人物形象的变化：在早期的传说中，李冰的形象较为单一，主要强调其治水的技能和功绩。然而，随着时间的推移，李冰的形象逐渐丰满，被赋予了更多的人文色彩和神性特征，如民间信仰、神话传说等。这些变化反映了民众对于英雄形象的塑造和崇敬心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历史背景的演变：李冰治水传说的历史背景在不同的时期发生了变化。在早期，传说主要强调李冰治理岷江水患的功绩，而随着时间推移，传说的背景逐渐拓展到李冰修建都江堰水利工程的故事。这一演变反映了历史事件在传说中的传承与变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文化内涵的丰富：李冰治水传说在传承过程中，其文化内涵不断丰富和深化。除了治理水患、造福百姓的历史功绩外，传说还被赋予了地方文化、民间信仰等多重内涵。这些文化元素的融入，使传说在民间得到了更广泛的传播和认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流变的原因与影响：李冰治水传说的流变受到多种因素的影响，如历史事件的变化、地域文化的融合、民间传承的再创造等。这些因素共同作用，使得传说在传承过程中不断发展和变化。同时，传说的流变也反过来影响了社会的文化心理和价值观念，成为塑造地方文化和民族精神的重要力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通过对李冰治水传说的流变现象进行深入分析，揭示了传说在历史传承中的变化和发展规律。李冰治水传说作为中国传统文化的重要组成部分，其流变现象反映了民众对于历史和文化的理解和创造。这一研究不仅丰富了我们对中国传统文化和民间信仰的理解，也为相关领域的研究提供了有益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然而，本研究仍存在一定的局限性，例如口述史的收集范围有限，实地调查的范围也局限于都江堰地区。未来研究可以进一步拓展口述史和实地调查的范围，深入探究李冰治水传说的更多层面。可以运用多学科的方法，如社会学、心理学等，对传说的流变现象进行更为全面的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杨贵妃，即杨玉环，是中国历史上著名的美女，其故事在历朝历代广为流传。然而，随着时间的推移，杨贵妃的形象在各种文艺作品中发生了流变。本次演示旨在考察杨贵妃形象在历史和文艺作品中的演变过程，并分析其背后的社会文化因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文献综述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传统史学中，杨贵妃被描述为唐玄宗的宠妃，因美丽而受宠，但也因政治原因而失宠。然而，随着时间的推移，杨贵妃的形象在文艺作品中逐渐发生了变化。戏剧《贵妃醉酒》中，杨贵妃被描绘成一个才情横溢、情感丰富的女子，而在小说《红楼梦》中，杨贵妃则被赋予了更多的反叛和自主意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采用了文献研究和图像分析相结合的方法。首先，通过对历史文献和文艺作品的深入研究，梳理出杨贵妃形象流变的脉络。其次，运用图像分析法，对杨贵妃在不同时期的形象进行比较，从而更直观地展现其形象变化。此外，还采用了定量和定性分析法，对杨贵妃形象流变的社会文化因素进行深入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https://d.book118.com/506122155001010040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李冰治水传说流变研究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2024-09-06T03:00:45.282</cp:lastPrinted>
  <dcterms:created xsi:type="dcterms:W3CDTF">2024-09-05T19:00:45Z</dcterms:created>
  <dcterms:modified xsi:type="dcterms:W3CDTF">2024-09-05T19:00:52Z</dcterms:modified>
</cp:coreProperties>
</file>