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8031-8236-40A8-BF0F-6C163464E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BF65A-F404-4995-817F-6F23623B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8926C-8083-43BE-9D74-3E1BE71A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2A65-4F06-4BB3-AEBA-0DABC002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A0325-971A-4557-B3B4-C6AF74BB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8AF62-EBF4-4A43-A96A-386EAE79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43423-67A0-4958-A546-D8536D141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B7945-99BF-4D13-9752-E60160128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CB853-9A56-4F14-96B5-C61880DC6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A6730-3060-49B4-9666-18180D44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BCCF7-99E3-4915-A012-492EC807A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4114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护理礼仪上岗礼仪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上岗礼仪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特殊情况下的护理礼仪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护理礼仪培训与提升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是一种专业性职业道德，是护理工作中形成的比较稳定的习惯、程序和传统，是护理工作的行为准则。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是护士职业形象的重要组成部分，是护士素质、修养、行为、气质的综合反映，并起到美化护士形象的作用。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是一种微妙的文化，通过护理人员的言行举止体现出来，是反映医院文化的重要窗口。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良好的护理礼仪可以展现护士良好的素质和修养，提升护士的专业形象。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恰当的护理礼仪可以帮助护士与患者及其家属建立良好的沟通氛围，促进有效沟通。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规范的护理礼仪可以提升医院的服务水平，增强患者对医院的信任感和满意度。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14" r="85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22" r="1872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57" r="207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尊重患者的人格尊严、宗教信仰和民族习惯，维护患者的合法权益。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适应患者的个性特点和心理需求，提供个性化的护理服务。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保持护理行为的连贯性和协调性，确保医疗护理安全。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掌握语言、态度和行为的分寸，避免造成不必要的误解和冲突。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上岗礼仪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护理人员的着装应保持整洁、合体，不得有破损或污渍。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整洁合体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护理人员的着装应符合医院或护理机构的规范要求，保持统一。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规范统一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护理人员的着装上应配有明显的标志，以便患者辨认。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标志清晰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发型得体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护理人员的发型应保持得体，不得过于花哨或怪异。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妆容自然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护理人员的妆容应保持自然、淡雅，不得过于浓重。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指甲整洁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护理人员的指甲应保持整洁，不得留长指甲或涂鲜艳指甲油。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态度和蔼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护理人员的态度应保持和蔼、亲切，对患者关心、体贴。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用语礼貌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护理人员在和患者交流时应使用礼貌用语，不得使用生硬或命令式的语言。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动作轻柔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护理人员在为患者提供服务时应保持动作轻柔，不得粗暴或过于急躁。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护理工作中的礼仪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https://d.book118.com/506124114023010055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2024-09-22T13:57:54.128</cp:lastPrinted>
  <dcterms:created xsi:type="dcterms:W3CDTF">2024-09-22T05:57:54Z</dcterms:created>
  <dcterms:modified xsi:type="dcterms:W3CDTF">2024-09-22T05:57:56Z</dcterms:modified>
</cp:coreProperties>
</file>