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852E0-8DFD-4025-BFC5-C04F5201A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1D79A-A8E7-4349-B9EA-BD3A1F8F5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E0F172-172C-4E42-9253-3DB521B3A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409C7A-9F15-4595-87C3-1E0891953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136C66-7242-48CE-BDD8-24EFB74C7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4319CF-AD0E-4A08-85AD-B2CD60CED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EF3EBA-D35E-4924-838C-0B324DD52F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E7EC89-EF4E-4083-984B-2EB105641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705C16-D80E-44E6-AD54-9DBF7CD905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169BC4-C919-4A28-99B7-3A2E952302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B1EFD3-02B0-489C-BA64-FDC2568E78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612504110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/>
                </a:solidFill>
                <a:latin typeface="Microsoft Yahei"/>
                <a:ea typeface="Microsoft Yahei"/>
                <a:cs typeface="Microsoft Yahei"/>
              </a:rPr>
              <a:t>夏季防火安全培训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防火安全知识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防火安全措施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火灾应急处理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033" r="3503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532" r="2853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416" r="2641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夏季火灾高发期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夏季人们外出活动增多，火灾发生的可能性也随之提高。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随着夏季气温升高，火灾风险也随之增加。由于高温、干燥天气、用电量增加等多种因素，夏季成为火灾的高发期。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36" b="22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火灾对生命财产的威胁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火灾不仅会造成人员伤亡，还会导致财产损失。家庭、企业、公共场所等都可能成为火灾发生的场所，一旦发生火灾，后果不堪设想。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火灾对环境的破坏也不容忽视，火灾产生的烟雾和废气会严重污染环境。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3156" r="2315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提高防火安全意识是预防火灾的重要措施。通过培训，使人们了解火灾的危害、掌握基本的防火知识和技能，从而减少火灾发生的风险。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提高防火安全意识还有助于在火灾发生时迅速采取正确的应对措施，减少人员伤亡和财产损失。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提高防火安全意识的重要性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防火安全知识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A类火灾（固体物质火灾）、B类火灾（液体或可燃性液体火灾）、C类火灾（气体火灾）、D类火灾（金属火灾）和E类火灾（带电火灾）。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燃烧速度快、火势蔓延迅速、烟雾大、危险性高。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火灾的分类与特点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761" r="2576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20" r="1072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根据不同类型的火灾选择合适的灭火器，拔掉保险销，按下压把，握住喷嘴对准火源，保持安全距离。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使用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定期检查灭火器压力是否正常，确认喷嘴是否堵塞，存放于干燥通风处，避免阳光直射和剧烈震动。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维护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灭火器的使用与维护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07" r="1460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发现火情后立即拨打火警电话119，报告火场位置、火势大小和人员被困情况。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保持镇静，迅速判断火势和逃生路线，用湿布捂住口鼻，低姿行进，避免吸入有毒烟雾。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火灾报警与逃生的基本原则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逃生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乱丢烟蒂、电线老化、易燃易爆物品存放不当、厨房用火不慎等。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隐患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定期检查电线、电器设备是否老化破损，保持通道畅通无阻，不乱堆放易燃物品，加强用火安全管理。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排查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常见火灾隐患与排查方法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防火安全措施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https://d.book118.com/506125041100010041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2024-09-08T05:01:56.901</cp:lastPrinted>
  <dcterms:created xsi:type="dcterms:W3CDTF">2024-09-07T21:01:56Z</dcterms:created>
  <dcterms:modified xsi:type="dcterms:W3CDTF">2024-09-07T21:01:58Z</dcterms:modified>
</cp:coreProperties>
</file>