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187DE6-24DB-4A3C-83F6-307F93C52B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5A1CCC-9589-4DD0-A688-0944C74AB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17925B-CDA7-4E22-842B-1A3E2D7EA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D99F28-AEFD-46B4-B4DE-9FC0988E1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7A3C144-6F72-4404-AEED-6555ED7B2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2DF09A-997E-49D2-8E77-FD5C1517E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FB9766-8D10-4970-9C4E-0B06D5F5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224212-36E0-492D-AA8E-65935E2A9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0128AB-803C-4D9E-BAE7-97B049A73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1B3D46-5E10-490B-B642-2529DB8DC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CA953F-1964-4609-94DE-0AC7DC541B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3005205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《医学统计学》之多元(重)线性回归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多元(重)线性回归基本概念与原理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多元(重)线性回归模型构建与评估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多元(重)线性回归在医学研究中的应用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多元(重)线性回归常见问题及解决方法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实例分析：多元(重)线性回归在医学研究中应用案例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多元(重)线性回归基本概念与原理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研究一个因变量与多个自变量之间的线性关系，通过建立多元线性回归方程来描述和预测因变量的变化。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与多元线性回归类似，但更强调自变量之间的多重共线性问题，以及如何解决这些问题。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多元(重)线性回归定义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多重线性回归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多元线性回归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回归方程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描述因变量与自变量之间关系的数学表达式，通常为 y = β0 + β1x1 + β2x2 + ... + βkxk，其中 y 为因变量，x1, x2, ..., xk 为自变量，β0, β1, ..., βk 为回归系数。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参数解释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回归系数 β 表示自变量 x 对因变量 y 的影响程度。β0 为截距，表示当所有自变量为 0 时，因变量的预测值。β1, β2, ..., βk 分别为各自变量的回归系数，表示在控制其他自变量不变的情况下，该自变量变化一个单位时，因变量的平均变化量。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回归方程与参数解释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假设检验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用于检验回归系数是否显著不为 0，即检验自变量对因变量是否有显著影响。常用的假设检验方法有 t 检验和 F 检验。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用于估计回归系数的置信范围，表示在给定置信水平下，回归系数的可能取值范围。置信区间的计算通常基于 t 分布或正态分布。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假设检验与置信区间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多元(重)线性回归模型构建与评估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根据专业知识、经验或先前研究，选择与因变量可能相关的自变量。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自变量选择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942" r="159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共线性诊断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包括缺失值处理、异常值处理、数据转换等，以确保数据质量和模型稳定性。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检查自变量之间是否存在高度相关，以避免模型的多重共线性问题。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变量选择与预处理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根据自变量和因变量的关系，选择合适的多元线性回归模型形式。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6294" r="2629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1719" r="11719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确定模型形式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采用最小二乘法等方法，估计模型参数，得到回归系数。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参数估计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对模型进行统计检验，包括回归系数的显著性检验、模型的拟合优度检验等。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模型检验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模型构建方法及步骤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模型评估指标介绍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决定系数（R^2）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衡量模型解释因变量变异的能力，值越接近1说明模型拟合效果越好。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调整决定系数（Adjusted R^2）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考虑自变量个数对R^2的影响，用于比较不同模型的拟合效果。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均方误差（MSE）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衡量模型预测误差的大小，值越小说明模型预测精度越高。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赤池信息准则（AIC）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综合考虑模型拟合优度和简洁性，用于比较不同模型的优劣。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多元(重)线性回归在医学研究中的应用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455" r="1645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通过多元线性回归，可以分析多个自变量对因变量的影响，从而识别出与疾病或健康状况相关的危险因素。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利用多元线性回归模型，可以构建预测疾病发生、发展或转归的模型，为临床决策提供支持。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通过对模型的验证和优化，可以提高模型的预测精度和稳定性，使其更具实际应用价值。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危险因素分析与预测模型构建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剂量-反应曲线拟合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多元线性回归可用于拟合剂量-反应曲线，描述药物剂量与生理指标或疾病状态之间的关系。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药物效应评估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通过分析剂量-反应关系，可以评估药物的治疗效果，为药物研发和临床应用提供依据。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个体化治疗策略制定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基于患者的个体差异和剂量-反应关系，可以制定个体化的治疗策略，提高治疗效果和患者生活质量。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剂量-反应关系探讨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https://d.book118.com/506130052054010044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2024-09-12T15:41:14.269</cp:lastPrinted>
  <dcterms:created xsi:type="dcterms:W3CDTF">2024-09-12T07:41:14Z</dcterms:created>
  <dcterms:modified xsi:type="dcterms:W3CDTF">2024-09-12T07:41:16Z</dcterms:modified>
</cp:coreProperties>
</file>