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152CC-AFB8-4987-AB7B-4DECC33C8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322EE-4DBC-4B7B-A7F6-87A06F709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54652-1D34-43B8-8054-9A08DBF35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9BD93-4818-4C37-A4DE-B575D3C05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BBC523-A83B-4328-BDAD-344966EF7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F7C578-D9F3-4B70-A4E5-9F8E842C5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55547A-8015-40A2-BFB4-495DF8F0D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C0867-F754-4105-BCCC-F139E018C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123D2-67D4-4A21-9CCF-0027759AE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8B3B0-E92A-4E29-9F93-932B0F940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207D5-8F20-4C0B-ABC4-EA3411B9C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3021202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某集团团队建设与管理沟通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团队建设的策略和方法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管理沟通的技巧和策略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管理沟通的实践应用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团队建设与管理的挑战与应对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通过团队建设，使每个成员明确团队的目标和期望，从而提升整体绩效。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激发创新与合作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合理分配团队成员的职责和资源，使团队能够更好地发挥各自的优势，提高工作效率。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团队建设有助于激发成员的创新思维和合作精神，从而在解决问题和应对挑战时更具创造力。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提升组织绩效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007" b="120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280" b="132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增强团队协作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建立信任与支持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通过团队建设活动，促进成员之间的相互了解和信任，形成良好的工作关系。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提升沟通效率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加强团队内部沟通，减少信息不畅和误解，提高团队协作的默契度和响应速度。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培养互补与协作能力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通过团队建设，使成员了解各自的优势和不足，学会在团队中发挥长处、弥补短处。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强化责任意识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培养团队成员的责任感和使命感，使其更加积极主动地投入工作。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提升领导力与团队精神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通过团队建设活动，培养领导人才和团队合作精神，为组织的长期发展奠定基础。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树立共同价值观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通过团队建设，使成员形成共同的价值观念和团队文化，增强归属感和凝聚力。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253" r="925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培养团队精神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团队建设的策略和方法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明确、具体、可衡量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团队目标应该明确、具体，能够被团队成员理解和接受。同时，目标应该具有可衡量性，以便评估团队的工作进展和成果。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公平、合理、透明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团队规范是确保团队高效运作的重要保障。这些规范应该公平、合理，能够得到团队成员的认同和支持。同时，规范应该透明，让每个团队成员都清楚自己的职责和义务。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制定团队规范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及时、准确、有效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有效的沟通机制是团队成功的关键。团队成员之间应该及时、准确地传递信息，确保工作顺利进行。同时，沟通应该注重效果，避免无效的交流和冗余的信息传递。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增强凝聚力、提高协作能力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定期的团队建设活动有助于增强团队的凝聚力和协作能力。通过这些活动，可以加强团队成员之间的联系，增进彼此的了解和信任，从而提高整体的工作效率和质量。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定期进行团队建设活动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管理沟通的技巧和策略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倾听是管理沟通的基础，是建立良好人际关系的关键。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有效倾听需要集中注意力，理解对方的观点和情感，避免打断对方，及时反馈自己的理解，并保持耐心和尊重。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59" r="1315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清晰表达能够确保信息的准确传递，减少误解和歧义。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管理沟通的技巧和策略 有效倾听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https://d.book118.com/506130212020010045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2024-09-13T18:27:26.668</cp:lastPrinted>
  <dcterms:created xsi:type="dcterms:W3CDTF">2024-09-13T10:27:26Z</dcterms:created>
  <dcterms:modified xsi:type="dcterms:W3CDTF">2024-09-13T10:27:28Z</dcterms:modified>
</cp:coreProperties>
</file>