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gif" ContentType="image/gi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6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7399C-D8EB-4F07-9EB7-57BAE3C6F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36815-D0B7-477D-A8BE-6CE50B119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4BA16-1E9E-4062-AFD1-8DC787B27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4834A-AC0F-4C95-BD56-E26FFBACA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44D75C-DA51-45A3-814F-5A522D738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97700F-ED99-45F3-8931-C1781EC0D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BF918D-E5D2-4C97-91E2-6772D8896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7307AA-A777-4043-B51F-9E4A807F5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896557-81B6-4057-A40A-1119F8D0A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1B6C3-8B63-47B6-A55E-D869B3B92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FD818-69E7-40EE-A57D-B112DAAC5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899100" y="914400"/>
            <a:ext cx="73494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899100" y="3560400"/>
            <a:ext cx="73494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1800" spc="2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456300" y="1490400"/>
            <a:ext cx="82269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493100" y="3848400"/>
            <a:ext cx="58266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33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493100" y="4615200"/>
            <a:ext cx="58266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3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456300" y="1501200"/>
            <a:ext cx="38826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808700" y="1501200"/>
            <a:ext cx="38826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456300" y="1429200"/>
            <a:ext cx="40068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5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56300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4676813" y="1421729"/>
            <a:ext cx="40068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5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76813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456300" y="1555200"/>
            <a:ext cx="3924808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2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4762800" y="1555200"/>
            <a:ext cx="39204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7676100" y="914400"/>
            <a:ext cx="783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1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85800" y="914400"/>
            <a:ext cx="6876900" cy="5029200"/>
          </a:xfrm>
        </p:spPr>
        <p:txBody>
          <a:bodyPr vert="eaVert" lIns="46800" tIns="46800" rIns="46800" bIns="46800"/>
          <a:lstStyle>
            <a:lvl1pPr marL="171450" indent="-171450">
              <a:spcAft>
                <a:spcPts val="1000"/>
              </a:spcAft>
              <a:defRPr spc="300"/>
            </a:lvl1pPr>
            <a:lvl2pPr marL="514350" indent="-171450">
              <a:defRPr spc="300"/>
            </a:lvl2pPr>
            <a:lvl3pPr marL="857250" indent="-171450">
              <a:defRPr spc="300"/>
            </a:lvl3pPr>
            <a:lvl4pPr marL="1200150" indent="-171450">
              <a:defRPr spc="300"/>
            </a:lvl4pPr>
            <a:lvl5pPr marL="1543050" indent="-17145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456300" y="774000"/>
            <a:ext cx="82296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99100" y="2484000"/>
            <a:ext cx="73494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45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99100" y="3560400"/>
            <a:ext cx="73494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18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tags" Target="../tags/tag6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459000" y="6314400"/>
            <a:ext cx="2025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75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3087000" y="6314400"/>
            <a:ext cx="297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75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6658200" y="6314400"/>
            <a:ext cx="2025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75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27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3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5143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207135"/>
        </a:tabLst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8572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2001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15430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gif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3322102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74285" y="2025236"/>
            <a:ext cx="7772400" cy="1165225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z="1000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老虎拜师</a:t>
            </a:r>
            <a:endParaRPr lang="zh-CN" altLang="en-US" sz="1000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81000" y="596900"/>
            <a:ext cx="6400800" cy="962025"/>
          </a:xfrm>
        </p:spPr>
        <p:txBody>
          <a:bodyPr/>
          <a:lstStyle/>
          <a:p>
            <a:pPr algn="l" eaLnBrk="1" hangingPunct="1"/>
            <a:r>
              <a:rPr lang="zh-CN" altLang="en-US" sz="3800" smtClean="0"/>
              <a:t>贯口</a:t>
            </a:r>
            <a:endParaRPr lang="zh-CN" altLang="en-US" sz="3800" smtClean="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203200" y="76200"/>
            <a:ext cx="8229600" cy="538163"/>
          </a:xfrm>
        </p:spPr>
        <p:txBody>
          <a:bodyPr/>
          <a:lstStyle/>
          <a:p>
            <a:pPr eaLnBrk="1" hangingPunct="1"/>
            <a:r>
              <a:rPr lang="zh-CN" altLang="zh-CN" sz="3600" smtClean="0"/>
              <a:t>Diagram</a:t>
            </a:r>
            <a:endParaRPr lang="zh-CN" altLang="zh-CN" sz="3600" smtClean="0"/>
          </a:p>
        </p:txBody>
      </p:sp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3606800" y="2566988"/>
            <a:ext cx="2316163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ea typeface="仿宋" panose="02010609060101010101" pitchFamily="49" charset="-122"/>
              </a:rPr>
              <a:t>大胆登台表演</a:t>
            </a:r>
            <a:endParaRPr lang="zh-CN" altLang="en-US" sz="2800" b="1">
              <a:solidFill>
                <a:srgbClr val="000000"/>
              </a:solidFill>
              <a:ea typeface="仿宋" panose="02010609060101010101" pitchFamily="49" charset="-122"/>
            </a:endParaRPr>
          </a:p>
        </p:txBody>
      </p:sp>
      <p:grpSp>
        <p:nvGrpSpPr>
          <p:cNvPr id="5124" name="Group 4"/>
          <p:cNvGrpSpPr/>
          <p:nvPr/>
        </p:nvGrpSpPr>
        <p:grpSpPr>
          <a:xfrm>
            <a:off x="2397125" y="2543175"/>
            <a:ext cx="5327650" cy="549275"/>
            <a:chExt cx="2212" cy="346"/>
          </a:xfrm>
        </p:grpSpPr>
        <p:sp>
          <p:nvSpPr>
            <p:cNvPr id="5182" name="Line 5"/>
            <p:cNvSpPr>
              <a:spLocks noChangeShapeType="1"/>
            </p:cNvSpPr>
            <p:nvPr/>
          </p:nvSpPr>
          <p:spPr bwMode="auto">
            <a:xfrm>
              <a:off x="170" y="284"/>
              <a:ext cx="2042" cy="0"/>
            </a:xfrm>
            <a:prstGeom prst="line">
              <a:avLst/>
            </a:prstGeom>
            <a:noFill/>
            <a:ln w="9525">
              <a:solidFill>
                <a:srgbClr val="33CC33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183" name="Group 6"/>
            <p:cNvGrpSpPr/>
            <p:nvPr/>
          </p:nvGrpSpPr>
          <p:grpSpPr>
            <a:xfrm>
              <a:off x="0" y="0"/>
              <a:ext cx="353" cy="346"/>
              <a:chExt cx="353" cy="346"/>
            </a:xfrm>
          </p:grpSpPr>
          <p:grpSp>
            <p:nvGrpSpPr>
              <p:cNvPr id="5184" name="Group 7"/>
              <p:cNvGrpSpPr/>
              <p:nvPr/>
            </p:nvGrpSpPr>
            <p:grpSpPr>
              <a:xfrm>
                <a:off x="0" y="0"/>
                <a:ext cx="353" cy="346"/>
                <a:chExt cx="1124" cy="1101"/>
              </a:xfrm>
            </p:grpSpPr>
            <p:grpSp>
              <p:nvGrpSpPr>
                <p:cNvPr id="5186" name="Group 8"/>
                <p:cNvGrpSpPr/>
                <p:nvPr/>
              </p:nvGrpSpPr>
              <p:grpSpPr>
                <a:xfrm>
                  <a:off x="0" y="0"/>
                  <a:ext cx="1124" cy="1101"/>
                  <a:chExt cx="752" cy="736"/>
                </a:xfrm>
              </p:grpSpPr>
              <p:sp>
                <p:nvSpPr>
                  <p:cNvPr id="5193" name="AutoShape 9"/>
                  <p:cNvSpPr>
                    <a:spLocks noChangeArrowheads="1"/>
                  </p:cNvSpPr>
                  <p:nvPr/>
                </p:nvSpPr>
                <p:spPr bwMode="auto">
                  <a:xfrm>
                    <a:off x="232" y="0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CC00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94" name="AutoShape 10"/>
                  <p:cNvSpPr>
                    <a:spLocks noChangeArrowheads="1"/>
                  </p:cNvSpPr>
                  <p:nvPr/>
                </p:nvSpPr>
                <p:spPr bwMode="auto">
                  <a:xfrm rot="4320000">
                    <a:off x="416" y="136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CC00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95" name="AutoShape 11"/>
                  <p:cNvSpPr>
                    <a:spLocks noChangeArrowheads="1"/>
                  </p:cNvSpPr>
                  <p:nvPr/>
                </p:nvSpPr>
                <p:spPr bwMode="auto">
                  <a:xfrm rot="8640000">
                    <a:off x="344" y="352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CC00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96" name="AutoShape 12"/>
                  <p:cNvSpPr>
                    <a:spLocks noChangeArrowheads="1"/>
                  </p:cNvSpPr>
                  <p:nvPr/>
                </p:nvSpPr>
                <p:spPr bwMode="auto">
                  <a:xfrm rot="-4320000">
                    <a:off x="48" y="136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CC00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97" name="AutoShape 13"/>
                  <p:cNvSpPr>
                    <a:spLocks noChangeArrowheads="1"/>
                  </p:cNvSpPr>
                  <p:nvPr/>
                </p:nvSpPr>
                <p:spPr bwMode="auto">
                  <a:xfrm rot="-8640000">
                    <a:off x="120" y="344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CC00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5187" name="Group 14"/>
                <p:cNvGrpSpPr/>
                <p:nvPr/>
              </p:nvGrpSpPr>
              <p:grpSpPr>
                <a:xfrm>
                  <a:off x="100" y="108"/>
                  <a:ext cx="912" cy="894"/>
                  <a:chExt cx="752" cy="736"/>
                </a:xfrm>
              </p:grpSpPr>
              <p:sp>
                <p:nvSpPr>
                  <p:cNvPr id="5188" name="AutoShape 15"/>
                  <p:cNvSpPr>
                    <a:spLocks noChangeArrowheads="1"/>
                  </p:cNvSpPr>
                  <p:nvPr/>
                </p:nvSpPr>
                <p:spPr bwMode="auto">
                  <a:xfrm>
                    <a:off x="232" y="0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89" name="AutoShape 16"/>
                  <p:cNvSpPr>
                    <a:spLocks noChangeArrowheads="1"/>
                  </p:cNvSpPr>
                  <p:nvPr/>
                </p:nvSpPr>
                <p:spPr bwMode="auto">
                  <a:xfrm rot="4320000">
                    <a:off x="416" y="136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90" name="AutoShape 17"/>
                  <p:cNvSpPr>
                    <a:spLocks noChangeArrowheads="1"/>
                  </p:cNvSpPr>
                  <p:nvPr/>
                </p:nvSpPr>
                <p:spPr bwMode="auto">
                  <a:xfrm rot="8640000">
                    <a:off x="344" y="352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91" name="AutoShape 18"/>
                  <p:cNvSpPr>
                    <a:spLocks noChangeArrowheads="1"/>
                  </p:cNvSpPr>
                  <p:nvPr/>
                </p:nvSpPr>
                <p:spPr bwMode="auto">
                  <a:xfrm rot="-4320000">
                    <a:off x="48" y="136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92" name="AutoShape 19"/>
                  <p:cNvSpPr>
                    <a:spLocks noChangeArrowheads="1"/>
                  </p:cNvSpPr>
                  <p:nvPr/>
                </p:nvSpPr>
                <p:spPr bwMode="auto">
                  <a:xfrm rot="-8640000">
                    <a:off x="120" y="344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sp>
            <p:nvSpPr>
              <p:cNvPr id="5185" name="Text Box 20"/>
              <p:cNvSpPr txBox="1">
                <a:spLocks noChangeArrowheads="1"/>
              </p:cNvSpPr>
              <p:nvPr/>
            </p:nvSpPr>
            <p:spPr bwMode="auto">
              <a:xfrm>
                <a:off x="62" y="64"/>
                <a:ext cx="212" cy="23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zh-CN" altLang="zh-CN">
                    <a:solidFill>
                      <a:srgbClr val="009900"/>
                    </a:solidFill>
                    <a:latin typeface="Arial Black" panose="020b0a04020102020204" pitchFamily="34" charset="0"/>
                  </a:rPr>
                  <a:t>1</a:t>
                </a:r>
                <a:endParaRPr lang="zh-CN" altLang="zh-CN">
                  <a:solidFill>
                    <a:srgbClr val="009900"/>
                  </a:solidFill>
                  <a:latin typeface="Arial Black" panose="020b0a04020102020204" pitchFamily="34" charset="0"/>
                </a:endParaRPr>
              </a:p>
            </p:txBody>
          </p:sp>
        </p:grpSp>
      </p:grpSp>
      <p:grpSp>
        <p:nvGrpSpPr>
          <p:cNvPr id="5125" name="Group 21"/>
          <p:cNvGrpSpPr/>
          <p:nvPr/>
        </p:nvGrpSpPr>
        <p:grpSpPr>
          <a:xfrm>
            <a:off x="2427288" y="3162300"/>
            <a:ext cx="5297487" cy="549275"/>
            <a:chExt cx="2212" cy="346"/>
          </a:xfrm>
        </p:grpSpPr>
        <p:sp>
          <p:nvSpPr>
            <p:cNvPr id="5166" name="Line 22"/>
            <p:cNvSpPr>
              <a:spLocks noChangeShapeType="1"/>
            </p:cNvSpPr>
            <p:nvPr/>
          </p:nvSpPr>
          <p:spPr bwMode="auto">
            <a:xfrm>
              <a:off x="170" y="284"/>
              <a:ext cx="2042" cy="0"/>
            </a:xfrm>
            <a:prstGeom prst="line">
              <a:avLst/>
            </a:prstGeom>
            <a:noFill/>
            <a:ln w="9525">
              <a:solidFill>
                <a:srgbClr val="FF66FF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167" name="Group 23"/>
            <p:cNvGrpSpPr/>
            <p:nvPr/>
          </p:nvGrpSpPr>
          <p:grpSpPr>
            <a:xfrm>
              <a:off x="0" y="0"/>
              <a:ext cx="353" cy="346"/>
              <a:chExt cx="353" cy="346"/>
            </a:xfrm>
          </p:grpSpPr>
          <p:grpSp>
            <p:nvGrpSpPr>
              <p:cNvPr id="5168" name="Group 24"/>
              <p:cNvGrpSpPr/>
              <p:nvPr/>
            </p:nvGrpSpPr>
            <p:grpSpPr>
              <a:xfrm>
                <a:off x="0" y="0"/>
                <a:ext cx="353" cy="346"/>
                <a:chExt cx="353" cy="346"/>
              </a:xfrm>
            </p:grpSpPr>
            <p:grpSp>
              <p:nvGrpSpPr>
                <p:cNvPr id="5170" name="Group 25"/>
                <p:cNvGrpSpPr/>
                <p:nvPr/>
              </p:nvGrpSpPr>
              <p:grpSpPr>
                <a:xfrm>
                  <a:off x="0" y="0"/>
                  <a:ext cx="353" cy="346"/>
                  <a:chExt cx="752" cy="736"/>
                </a:xfrm>
              </p:grpSpPr>
              <p:sp>
                <p:nvSpPr>
                  <p:cNvPr id="5177" name="AutoShape 26"/>
                  <p:cNvSpPr>
                    <a:spLocks noChangeArrowheads="1"/>
                  </p:cNvSpPr>
                  <p:nvPr/>
                </p:nvSpPr>
                <p:spPr bwMode="auto">
                  <a:xfrm>
                    <a:off x="232" y="0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CCFF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78" name="AutoShape 27"/>
                  <p:cNvSpPr>
                    <a:spLocks noChangeArrowheads="1"/>
                  </p:cNvSpPr>
                  <p:nvPr/>
                </p:nvSpPr>
                <p:spPr bwMode="auto">
                  <a:xfrm rot="4320000">
                    <a:off x="416" y="136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CCFF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79" name="AutoShape 28"/>
                  <p:cNvSpPr>
                    <a:spLocks noChangeArrowheads="1"/>
                  </p:cNvSpPr>
                  <p:nvPr/>
                </p:nvSpPr>
                <p:spPr bwMode="auto">
                  <a:xfrm rot="8640000">
                    <a:off x="344" y="352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CCFF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80" name="AutoShape 29"/>
                  <p:cNvSpPr>
                    <a:spLocks noChangeArrowheads="1"/>
                  </p:cNvSpPr>
                  <p:nvPr/>
                </p:nvSpPr>
                <p:spPr bwMode="auto">
                  <a:xfrm rot="-4320000">
                    <a:off x="48" y="136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CCFF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81" name="AutoShape 30"/>
                  <p:cNvSpPr>
                    <a:spLocks noChangeArrowheads="1"/>
                  </p:cNvSpPr>
                  <p:nvPr/>
                </p:nvSpPr>
                <p:spPr bwMode="auto">
                  <a:xfrm rot="-8640000">
                    <a:off x="120" y="344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CCFF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5171" name="Group 31"/>
                <p:cNvGrpSpPr/>
                <p:nvPr/>
              </p:nvGrpSpPr>
              <p:grpSpPr>
                <a:xfrm>
                  <a:off x="31" y="34"/>
                  <a:ext cx="287" cy="281"/>
                  <a:chExt cx="752" cy="736"/>
                </a:xfrm>
              </p:grpSpPr>
              <p:sp>
                <p:nvSpPr>
                  <p:cNvPr id="5172" name="AutoShape 32"/>
                  <p:cNvSpPr>
                    <a:spLocks noChangeArrowheads="1"/>
                  </p:cNvSpPr>
                  <p:nvPr/>
                </p:nvSpPr>
                <p:spPr bwMode="auto">
                  <a:xfrm>
                    <a:off x="232" y="0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73" name="AutoShape 33"/>
                  <p:cNvSpPr>
                    <a:spLocks noChangeArrowheads="1"/>
                  </p:cNvSpPr>
                  <p:nvPr/>
                </p:nvSpPr>
                <p:spPr bwMode="auto">
                  <a:xfrm rot="4320000">
                    <a:off x="416" y="136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74" name="AutoShape 34"/>
                  <p:cNvSpPr>
                    <a:spLocks noChangeArrowheads="1"/>
                  </p:cNvSpPr>
                  <p:nvPr/>
                </p:nvSpPr>
                <p:spPr bwMode="auto">
                  <a:xfrm rot="8640000">
                    <a:off x="344" y="352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75" name="AutoShape 35"/>
                  <p:cNvSpPr>
                    <a:spLocks noChangeArrowheads="1"/>
                  </p:cNvSpPr>
                  <p:nvPr/>
                </p:nvSpPr>
                <p:spPr bwMode="auto">
                  <a:xfrm rot="-4320000">
                    <a:off x="48" y="136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76" name="AutoShape 36"/>
                  <p:cNvSpPr>
                    <a:spLocks noChangeArrowheads="1"/>
                  </p:cNvSpPr>
                  <p:nvPr/>
                </p:nvSpPr>
                <p:spPr bwMode="auto">
                  <a:xfrm rot="-8640000">
                    <a:off x="120" y="344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sp>
            <p:nvSpPr>
              <p:cNvPr id="5169" name="Text Box 37"/>
              <p:cNvSpPr txBox="1">
                <a:spLocks noChangeArrowheads="1"/>
              </p:cNvSpPr>
              <p:nvPr/>
            </p:nvSpPr>
            <p:spPr bwMode="auto">
              <a:xfrm>
                <a:off x="62" y="64"/>
                <a:ext cx="212" cy="23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zh-CN" altLang="zh-CN">
                    <a:solidFill>
                      <a:srgbClr val="FF66FF"/>
                    </a:solidFill>
                    <a:latin typeface="Arial Black" panose="020b0a04020102020204" pitchFamily="34" charset="0"/>
                  </a:rPr>
                  <a:t>2</a:t>
                </a:r>
                <a:endParaRPr lang="zh-CN" altLang="zh-CN">
                  <a:solidFill>
                    <a:srgbClr val="FF66FF"/>
                  </a:solidFill>
                  <a:latin typeface="Arial Black" panose="020b0a04020102020204" pitchFamily="34" charset="0"/>
                </a:endParaRPr>
              </a:p>
            </p:txBody>
          </p:sp>
        </p:grpSp>
      </p:grpSp>
      <p:grpSp>
        <p:nvGrpSpPr>
          <p:cNvPr id="5126" name="Group 38"/>
          <p:cNvGrpSpPr/>
          <p:nvPr/>
        </p:nvGrpSpPr>
        <p:grpSpPr>
          <a:xfrm>
            <a:off x="2562225" y="3781425"/>
            <a:ext cx="5116513" cy="549275"/>
            <a:chExt cx="2212" cy="346"/>
          </a:xfrm>
        </p:grpSpPr>
        <p:sp>
          <p:nvSpPr>
            <p:cNvPr id="5150" name="Line 39"/>
            <p:cNvSpPr>
              <a:spLocks noChangeShapeType="1"/>
            </p:cNvSpPr>
            <p:nvPr/>
          </p:nvSpPr>
          <p:spPr bwMode="auto">
            <a:xfrm>
              <a:off x="170" y="284"/>
              <a:ext cx="2042" cy="0"/>
            </a:xfrm>
            <a:prstGeom prst="line">
              <a:avLst/>
            </a:prstGeom>
            <a:noFill/>
            <a:ln w="9525">
              <a:solidFill>
                <a:srgbClr val="33CC33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151" name="Group 40"/>
            <p:cNvGrpSpPr/>
            <p:nvPr/>
          </p:nvGrpSpPr>
          <p:grpSpPr>
            <a:xfrm>
              <a:off x="0" y="0"/>
              <a:ext cx="353" cy="346"/>
              <a:chExt cx="353" cy="346"/>
            </a:xfrm>
          </p:grpSpPr>
          <p:grpSp>
            <p:nvGrpSpPr>
              <p:cNvPr id="5152" name="Group 41"/>
              <p:cNvGrpSpPr/>
              <p:nvPr/>
            </p:nvGrpSpPr>
            <p:grpSpPr>
              <a:xfrm>
                <a:off x="0" y="0"/>
                <a:ext cx="353" cy="346"/>
                <a:chExt cx="1124" cy="1101"/>
              </a:xfrm>
            </p:grpSpPr>
            <p:grpSp>
              <p:nvGrpSpPr>
                <p:cNvPr id="5154" name="Group 42"/>
                <p:cNvGrpSpPr/>
                <p:nvPr/>
              </p:nvGrpSpPr>
              <p:grpSpPr>
                <a:xfrm>
                  <a:off x="0" y="0"/>
                  <a:ext cx="1124" cy="1101"/>
                  <a:chExt cx="752" cy="736"/>
                </a:xfrm>
              </p:grpSpPr>
              <p:sp>
                <p:nvSpPr>
                  <p:cNvPr id="5161" name="AutoShape 43"/>
                  <p:cNvSpPr>
                    <a:spLocks noChangeArrowheads="1"/>
                  </p:cNvSpPr>
                  <p:nvPr/>
                </p:nvSpPr>
                <p:spPr bwMode="auto">
                  <a:xfrm>
                    <a:off x="232" y="0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CC00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62" name="AutoShape 44"/>
                  <p:cNvSpPr>
                    <a:spLocks noChangeArrowheads="1"/>
                  </p:cNvSpPr>
                  <p:nvPr/>
                </p:nvSpPr>
                <p:spPr bwMode="auto">
                  <a:xfrm rot="4320000">
                    <a:off x="416" y="136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CC00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63" name="AutoShape 45"/>
                  <p:cNvSpPr>
                    <a:spLocks noChangeArrowheads="1"/>
                  </p:cNvSpPr>
                  <p:nvPr/>
                </p:nvSpPr>
                <p:spPr bwMode="auto">
                  <a:xfrm rot="8640000">
                    <a:off x="344" y="352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CC00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64" name="AutoShape 46"/>
                  <p:cNvSpPr>
                    <a:spLocks noChangeArrowheads="1"/>
                  </p:cNvSpPr>
                  <p:nvPr/>
                </p:nvSpPr>
                <p:spPr bwMode="auto">
                  <a:xfrm rot="-4320000">
                    <a:off x="48" y="136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CC00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65" name="AutoShape 47"/>
                  <p:cNvSpPr>
                    <a:spLocks noChangeArrowheads="1"/>
                  </p:cNvSpPr>
                  <p:nvPr/>
                </p:nvSpPr>
                <p:spPr bwMode="auto">
                  <a:xfrm rot="-8640000">
                    <a:off x="120" y="344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CC00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5155" name="Group 48"/>
                <p:cNvGrpSpPr/>
                <p:nvPr/>
              </p:nvGrpSpPr>
              <p:grpSpPr>
                <a:xfrm>
                  <a:off x="100" y="108"/>
                  <a:ext cx="912" cy="894"/>
                  <a:chExt cx="752" cy="736"/>
                </a:xfrm>
              </p:grpSpPr>
              <p:sp>
                <p:nvSpPr>
                  <p:cNvPr id="5156" name="AutoShape 49"/>
                  <p:cNvSpPr>
                    <a:spLocks noChangeArrowheads="1"/>
                  </p:cNvSpPr>
                  <p:nvPr/>
                </p:nvSpPr>
                <p:spPr bwMode="auto">
                  <a:xfrm>
                    <a:off x="232" y="0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57" name="AutoShape 50"/>
                  <p:cNvSpPr>
                    <a:spLocks noChangeArrowheads="1"/>
                  </p:cNvSpPr>
                  <p:nvPr/>
                </p:nvSpPr>
                <p:spPr bwMode="auto">
                  <a:xfrm rot="4320000">
                    <a:off x="416" y="136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58" name="AutoShape 51"/>
                  <p:cNvSpPr>
                    <a:spLocks noChangeArrowheads="1"/>
                  </p:cNvSpPr>
                  <p:nvPr/>
                </p:nvSpPr>
                <p:spPr bwMode="auto">
                  <a:xfrm rot="8640000">
                    <a:off x="344" y="352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59" name="AutoShape 52"/>
                  <p:cNvSpPr>
                    <a:spLocks noChangeArrowheads="1"/>
                  </p:cNvSpPr>
                  <p:nvPr/>
                </p:nvSpPr>
                <p:spPr bwMode="auto">
                  <a:xfrm rot="-4320000">
                    <a:off x="48" y="136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60" name="AutoShape 53"/>
                  <p:cNvSpPr>
                    <a:spLocks noChangeArrowheads="1"/>
                  </p:cNvSpPr>
                  <p:nvPr/>
                </p:nvSpPr>
                <p:spPr bwMode="auto">
                  <a:xfrm rot="-8640000">
                    <a:off x="120" y="344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sp>
            <p:nvSpPr>
              <p:cNvPr id="5153" name="Text Box 54"/>
              <p:cNvSpPr txBox="1">
                <a:spLocks noChangeArrowheads="1"/>
              </p:cNvSpPr>
              <p:nvPr/>
            </p:nvSpPr>
            <p:spPr bwMode="auto">
              <a:xfrm>
                <a:off x="62" y="64"/>
                <a:ext cx="212" cy="23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zh-CN" altLang="zh-CN">
                    <a:solidFill>
                      <a:srgbClr val="009900"/>
                    </a:solidFill>
                    <a:latin typeface="Arial Black" panose="020b0a04020102020204" pitchFamily="34" charset="0"/>
                  </a:rPr>
                  <a:t>3</a:t>
                </a:r>
                <a:endParaRPr lang="zh-CN" altLang="zh-CN">
                  <a:solidFill>
                    <a:srgbClr val="009900"/>
                  </a:solidFill>
                  <a:latin typeface="Arial Black" panose="020b0a04020102020204" pitchFamily="34" charset="0"/>
                </a:endParaRPr>
              </a:p>
            </p:txBody>
          </p:sp>
        </p:grpSp>
      </p:grpSp>
      <p:grpSp>
        <p:nvGrpSpPr>
          <p:cNvPr id="5127" name="Group 55"/>
          <p:cNvGrpSpPr/>
          <p:nvPr/>
        </p:nvGrpSpPr>
        <p:grpSpPr>
          <a:xfrm>
            <a:off x="2455863" y="4400550"/>
            <a:ext cx="5297487" cy="549275"/>
            <a:chExt cx="2212" cy="346"/>
          </a:xfrm>
        </p:grpSpPr>
        <p:sp>
          <p:nvSpPr>
            <p:cNvPr id="5134" name="Line 56"/>
            <p:cNvSpPr>
              <a:spLocks noChangeShapeType="1"/>
            </p:cNvSpPr>
            <p:nvPr/>
          </p:nvSpPr>
          <p:spPr bwMode="auto">
            <a:xfrm>
              <a:off x="170" y="284"/>
              <a:ext cx="2042" cy="0"/>
            </a:xfrm>
            <a:prstGeom prst="line">
              <a:avLst/>
            </a:prstGeom>
            <a:noFill/>
            <a:ln w="9525">
              <a:solidFill>
                <a:srgbClr val="FF66FF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135" name="Group 57"/>
            <p:cNvGrpSpPr/>
            <p:nvPr/>
          </p:nvGrpSpPr>
          <p:grpSpPr>
            <a:xfrm>
              <a:off x="0" y="0"/>
              <a:ext cx="353" cy="346"/>
              <a:chExt cx="353" cy="346"/>
            </a:xfrm>
          </p:grpSpPr>
          <p:grpSp>
            <p:nvGrpSpPr>
              <p:cNvPr id="5136" name="Group 58"/>
              <p:cNvGrpSpPr/>
              <p:nvPr/>
            </p:nvGrpSpPr>
            <p:grpSpPr>
              <a:xfrm>
                <a:off x="0" y="0"/>
                <a:ext cx="353" cy="346"/>
                <a:chExt cx="353" cy="346"/>
              </a:xfrm>
            </p:grpSpPr>
            <p:grpSp>
              <p:nvGrpSpPr>
                <p:cNvPr id="5138" name="Group 59"/>
                <p:cNvGrpSpPr/>
                <p:nvPr/>
              </p:nvGrpSpPr>
              <p:grpSpPr>
                <a:xfrm>
                  <a:off x="0" y="0"/>
                  <a:ext cx="353" cy="346"/>
                  <a:chExt cx="752" cy="736"/>
                </a:xfrm>
              </p:grpSpPr>
              <p:sp>
                <p:nvSpPr>
                  <p:cNvPr id="5145" name="AutoShape 60"/>
                  <p:cNvSpPr>
                    <a:spLocks noChangeArrowheads="1"/>
                  </p:cNvSpPr>
                  <p:nvPr/>
                </p:nvSpPr>
                <p:spPr bwMode="auto">
                  <a:xfrm>
                    <a:off x="232" y="0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CCFF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46" name="AutoShape 61"/>
                  <p:cNvSpPr>
                    <a:spLocks noChangeArrowheads="1"/>
                  </p:cNvSpPr>
                  <p:nvPr/>
                </p:nvSpPr>
                <p:spPr bwMode="auto">
                  <a:xfrm rot="4320000">
                    <a:off x="416" y="136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CCFF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47" name="AutoShape 62"/>
                  <p:cNvSpPr>
                    <a:spLocks noChangeArrowheads="1"/>
                  </p:cNvSpPr>
                  <p:nvPr/>
                </p:nvSpPr>
                <p:spPr bwMode="auto">
                  <a:xfrm rot="8640000">
                    <a:off x="344" y="352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CCFF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48" name="AutoShape 63"/>
                  <p:cNvSpPr>
                    <a:spLocks noChangeArrowheads="1"/>
                  </p:cNvSpPr>
                  <p:nvPr/>
                </p:nvSpPr>
                <p:spPr bwMode="auto">
                  <a:xfrm rot="-4320000">
                    <a:off x="48" y="136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CCFF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49" name="AutoShape 64"/>
                  <p:cNvSpPr>
                    <a:spLocks noChangeArrowheads="1"/>
                  </p:cNvSpPr>
                  <p:nvPr/>
                </p:nvSpPr>
                <p:spPr bwMode="auto">
                  <a:xfrm rot="-8640000">
                    <a:off x="120" y="344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FFCCFF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5139" name="Group 65"/>
                <p:cNvGrpSpPr/>
                <p:nvPr/>
              </p:nvGrpSpPr>
              <p:grpSpPr>
                <a:xfrm>
                  <a:off x="31" y="34"/>
                  <a:ext cx="287" cy="281"/>
                  <a:chExt cx="752" cy="736"/>
                </a:xfrm>
              </p:grpSpPr>
              <p:sp>
                <p:nvSpPr>
                  <p:cNvPr id="5140" name="AutoShape 66"/>
                  <p:cNvSpPr>
                    <a:spLocks noChangeArrowheads="1"/>
                  </p:cNvSpPr>
                  <p:nvPr/>
                </p:nvSpPr>
                <p:spPr bwMode="auto">
                  <a:xfrm>
                    <a:off x="232" y="0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41" name="AutoShape 67"/>
                  <p:cNvSpPr>
                    <a:spLocks noChangeArrowheads="1"/>
                  </p:cNvSpPr>
                  <p:nvPr/>
                </p:nvSpPr>
                <p:spPr bwMode="auto">
                  <a:xfrm rot="4320000">
                    <a:off x="416" y="136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42" name="AutoShape 68"/>
                  <p:cNvSpPr>
                    <a:spLocks noChangeArrowheads="1"/>
                  </p:cNvSpPr>
                  <p:nvPr/>
                </p:nvSpPr>
                <p:spPr bwMode="auto">
                  <a:xfrm rot="8640000">
                    <a:off x="344" y="352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43" name="AutoShape 69"/>
                  <p:cNvSpPr>
                    <a:spLocks noChangeArrowheads="1"/>
                  </p:cNvSpPr>
                  <p:nvPr/>
                </p:nvSpPr>
                <p:spPr bwMode="auto">
                  <a:xfrm rot="-4320000">
                    <a:off x="48" y="136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44" name="AutoShape 70"/>
                  <p:cNvSpPr>
                    <a:spLocks noChangeArrowheads="1"/>
                  </p:cNvSpPr>
                  <p:nvPr/>
                </p:nvSpPr>
                <p:spPr bwMode="auto">
                  <a:xfrm rot="-8640000">
                    <a:off x="120" y="344"/>
                    <a:ext cx="288" cy="384"/>
                  </a:xfrm>
                  <a:custGeom>
                    <a:gdLst>
                      <a:gd name="T0" fmla="*/ 0 w 21600"/>
                      <a:gd name="T1" fmla="*/ 0 h 21600"/>
                      <a:gd name="T2" fmla="*/ 0 w 21600"/>
                      <a:gd name="T3" fmla="*/ 0 h 21600"/>
                      <a:gd name="T4" fmla="*/ 0 w 21600"/>
                      <a:gd name="T5" fmla="*/ 0 h 21600"/>
                      <a:gd name="T6" fmla="*/ 0 w 21600"/>
                      <a:gd name="T7" fmla="*/ 0 h 21600"/>
                      <a:gd name="T8" fmla="*/ 17694720 60000 65536"/>
                      <a:gd name="T9" fmla="*/ 11796480 60000 65536"/>
                      <a:gd name="T10" fmla="*/ 5898240 60000 65536"/>
                      <a:gd name="T11" fmla="*/ 0 60000 65536"/>
                      <a:gd name="T12" fmla="*/ 5025 w 21600"/>
                      <a:gd name="T13" fmla="*/ 2250 h 21600"/>
                      <a:gd name="T14" fmla="*/ 16575 w 21600"/>
                      <a:gd name="T15" fmla="*/ 13669 h 21600"/>
                    </a:gdLst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T12" t="T13" r="T14" b="T15"/>
                    <a:pathLst>
                      <a:path w="21600" h="21600">
                        <a:moveTo>
                          <a:pt x="10860" y="2187"/>
                        </a:moveTo>
                        <a:cubicBezTo>
                          <a:pt x="10451" y="1746"/>
                          <a:pt x="9529" y="1018"/>
                          <a:pt x="9015" y="730"/>
                        </a:cubicBezTo>
                        <a:cubicBezTo>
                          <a:pt x="7865" y="152"/>
                          <a:pt x="6685" y="0"/>
                          <a:pt x="5415" y="0"/>
                        </a:cubicBezTo>
                        <a:cubicBezTo>
                          <a:pt x="4175" y="152"/>
                          <a:pt x="2995" y="575"/>
                          <a:pt x="1967" y="1305"/>
                        </a:cubicBezTo>
                        <a:cubicBezTo>
                          <a:pt x="1150" y="2187"/>
                          <a:pt x="575" y="3222"/>
                          <a:pt x="242" y="4220"/>
                        </a:cubicBezTo>
                        <a:cubicBezTo>
                          <a:pt x="0" y="5410"/>
                          <a:pt x="242" y="6560"/>
                          <a:pt x="575" y="7597"/>
                        </a:cubicBezTo>
                        <a:lnTo>
                          <a:pt x="10860" y="21600"/>
                        </a:lnTo>
                        <a:lnTo>
                          <a:pt x="20995" y="7597"/>
                        </a:lnTo>
                        <a:cubicBezTo>
                          <a:pt x="21480" y="6560"/>
                          <a:pt x="21600" y="5410"/>
                          <a:pt x="21480" y="4220"/>
                        </a:cubicBezTo>
                        <a:cubicBezTo>
                          <a:pt x="21115" y="3222"/>
                          <a:pt x="20420" y="2187"/>
                          <a:pt x="19632" y="1305"/>
                        </a:cubicBezTo>
                        <a:cubicBezTo>
                          <a:pt x="18575" y="575"/>
                          <a:pt x="17425" y="152"/>
                          <a:pt x="16275" y="0"/>
                        </a:cubicBezTo>
                        <a:cubicBezTo>
                          <a:pt x="15005" y="0"/>
                          <a:pt x="13735" y="152"/>
                          <a:pt x="12705" y="730"/>
                        </a:cubicBezTo>
                        <a:cubicBezTo>
                          <a:pt x="12176" y="1018"/>
                          <a:pt x="11254" y="1746"/>
                          <a:pt x="10860" y="2187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sp>
            <p:nvSpPr>
              <p:cNvPr id="5137" name="Text Box 71"/>
              <p:cNvSpPr txBox="1">
                <a:spLocks noChangeArrowheads="1"/>
              </p:cNvSpPr>
              <p:nvPr/>
            </p:nvSpPr>
            <p:spPr bwMode="auto">
              <a:xfrm>
                <a:off x="62" y="64"/>
                <a:ext cx="212" cy="23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zh-CN" altLang="zh-CN">
                    <a:solidFill>
                      <a:srgbClr val="FF66FF"/>
                    </a:solidFill>
                    <a:latin typeface="Arial Black" panose="020b0a04020102020204" pitchFamily="34" charset="0"/>
                  </a:rPr>
                  <a:t>4</a:t>
                </a:r>
                <a:endParaRPr lang="zh-CN" altLang="zh-CN">
                  <a:solidFill>
                    <a:srgbClr val="FF66FF"/>
                  </a:solidFill>
                  <a:latin typeface="Arial Black" panose="020b0a04020102020204" pitchFamily="34" charset="0"/>
                </a:endParaRPr>
              </a:p>
            </p:txBody>
          </p:sp>
        </p:grpSp>
      </p:grpSp>
      <p:sp>
        <p:nvSpPr>
          <p:cNvPr id="5128" name="Rectangle 72"/>
          <p:cNvSpPr>
            <a:spLocks noChangeArrowheads="1"/>
          </p:cNvSpPr>
          <p:nvPr/>
        </p:nvSpPr>
        <p:spPr bwMode="auto">
          <a:xfrm>
            <a:off x="3251200" y="3128963"/>
            <a:ext cx="3027363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ea typeface="仿宋" panose="02010609060101010101" pitchFamily="49" charset="-122"/>
              </a:rPr>
              <a:t>把握准确的节奏感</a:t>
            </a:r>
            <a:endParaRPr lang="zh-CN" altLang="en-US" sz="2800" b="1">
              <a:solidFill>
                <a:srgbClr val="000000"/>
              </a:solidFill>
              <a:ea typeface="仿宋" panose="02010609060101010101" pitchFamily="49" charset="-122"/>
            </a:endParaRPr>
          </a:p>
        </p:txBody>
      </p:sp>
      <p:sp>
        <p:nvSpPr>
          <p:cNvPr id="5129" name="Rectangle 73"/>
          <p:cNvSpPr>
            <a:spLocks noChangeArrowheads="1"/>
          </p:cNvSpPr>
          <p:nvPr/>
        </p:nvSpPr>
        <p:spPr bwMode="auto">
          <a:xfrm>
            <a:off x="3962400" y="3763963"/>
            <a:ext cx="1604963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ea typeface="仿宋" panose="02010609060101010101" pitchFamily="49" charset="-122"/>
              </a:rPr>
              <a:t>内容熟练</a:t>
            </a:r>
            <a:endParaRPr lang="zh-CN" altLang="en-US" sz="2800" b="1">
              <a:solidFill>
                <a:srgbClr val="000000"/>
              </a:solidFill>
              <a:ea typeface="仿宋" panose="02010609060101010101" pitchFamily="49" charset="-122"/>
            </a:endParaRPr>
          </a:p>
        </p:txBody>
      </p:sp>
      <p:sp>
        <p:nvSpPr>
          <p:cNvPr id="5130" name="Rectangle 74"/>
          <p:cNvSpPr>
            <a:spLocks noChangeArrowheads="1"/>
          </p:cNvSpPr>
          <p:nvPr/>
        </p:nvSpPr>
        <p:spPr bwMode="auto">
          <a:xfrm>
            <a:off x="3429000" y="4383088"/>
            <a:ext cx="2671763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ea typeface="仿宋" panose="02010609060101010101" pitchFamily="49" charset="-122"/>
              </a:rPr>
              <a:t>正确使用小竹板</a:t>
            </a:r>
            <a:endParaRPr lang="zh-CN" altLang="en-US" sz="2800" b="1">
              <a:solidFill>
                <a:srgbClr val="000000"/>
              </a:solidFill>
              <a:ea typeface="仿宋" panose="02010609060101010101" pitchFamily="49" charset="-122"/>
            </a:endParaRPr>
          </a:p>
        </p:txBody>
      </p:sp>
      <p:pic>
        <p:nvPicPr>
          <p:cNvPr id="5131" name="Picture 75" descr="未标题-1"/>
          <p:cNvPicPr>
            <a:picLocks noChangeAspect="1" noChangeArrowheads="1"/>
          </p:cNvPicPr>
          <p:nvPr/>
        </p:nvPicPr>
        <p:blipFill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6875" y="1214438"/>
            <a:ext cx="1701800" cy="1627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32" name="Rectangle 76"/>
          <p:cNvSpPr>
            <a:spLocks noChangeArrowheads="1"/>
          </p:cNvSpPr>
          <p:nvPr/>
        </p:nvSpPr>
        <p:spPr bwMode="auto">
          <a:xfrm>
            <a:off x="0" y="1149350"/>
            <a:ext cx="4543425" cy="898525"/>
          </a:xfrm>
          <a:prstGeom prst="rect">
            <a:avLst/>
          </a:prstGeom>
          <a:gradFill rotWithShape="1">
            <a:gsLst>
              <a:gs pos="0">
                <a:srgbClr val="33CC33">
                  <a:alpha val="39998"/>
                </a:srgbClr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317" name="Rectangle 77"/>
          <p:cNvSpPr>
            <a:spLocks noChangeArrowheads="1"/>
          </p:cNvSpPr>
          <p:nvPr/>
        </p:nvSpPr>
        <p:spPr bwMode="auto">
          <a:xfrm>
            <a:off x="114300" y="1139825"/>
            <a:ext cx="3759200" cy="817563"/>
          </a:xfrm>
          <a:prstGeom prst="rect">
            <a:avLst/>
          </a:prstGeom>
          <a:noFill/>
          <a:ln w="9525">
            <a:noFill/>
            <a:miter lim="800000"/>
          </a:ln>
          <a:effectLst>
            <a:outerShdw dist="45791" dir="2021404" algn="ctr" rotWithShape="0">
              <a:srgbClr val="33CC33">
                <a:alpha val="50000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6000" b="1">
                <a:solidFill>
                  <a:schemeClr val="tx2"/>
                </a:solidFill>
                <a:ea typeface="微软雅黑" panose="020b0503020204020204" pitchFamily="34" charset="-122"/>
              </a:rPr>
              <a:t>教学目标</a:t>
            </a:r>
            <a:endParaRPr lang="zh-CN" altLang="en-US" sz="6000" b="1">
              <a:solidFill>
                <a:schemeClr val="tx2"/>
              </a:solidFill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03200" y="76200"/>
            <a:ext cx="8229600" cy="538163"/>
          </a:xfrm>
        </p:spPr>
        <p:txBody>
          <a:bodyPr/>
          <a:lstStyle/>
          <a:p>
            <a:pPr eaLnBrk="1" hangingPunct="1"/>
            <a:r>
              <a:rPr lang="zh-CN" altLang="en-US" sz="3600" smtClean="0"/>
              <a:t>教学重难点</a:t>
            </a:r>
            <a:endParaRPr lang="zh-CN" altLang="en-US" sz="3600" smtClean="0"/>
          </a:p>
        </p:txBody>
      </p:sp>
      <p:pic>
        <p:nvPicPr>
          <p:cNvPr id="6147" name="Picture 3" descr="未标题-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2486025"/>
            <a:ext cx="9144000" cy="405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6148" name="Group 4"/>
          <p:cNvGrpSpPr/>
          <p:nvPr/>
        </p:nvGrpSpPr>
        <p:grpSpPr>
          <a:xfrm>
            <a:off x="765175" y="1566863"/>
            <a:ext cx="461963" cy="452437"/>
            <a:chExt cx="752" cy="736"/>
          </a:xfrm>
        </p:grpSpPr>
        <p:sp>
          <p:nvSpPr>
            <p:cNvPr id="6171" name="AutoShape 5"/>
            <p:cNvSpPr>
              <a:spLocks noChangeArrowheads="1"/>
            </p:cNvSpPr>
            <p:nvPr/>
          </p:nvSpPr>
          <p:spPr bwMode="auto">
            <a:xfrm>
              <a:off x="232" y="0"/>
              <a:ext cx="288" cy="384"/>
            </a:xfrm>
            <a:custGeom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5025 w 21600"/>
                <a:gd name="T13" fmla="*/ 2250 h 21600"/>
                <a:gd name="T14" fmla="*/ 16575 w 21600"/>
                <a:gd name="T15" fmla="*/ 13669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860" y="2187"/>
                  </a:moveTo>
                  <a:cubicBezTo>
                    <a:pt x="10451" y="1746"/>
                    <a:pt x="9529" y="1018"/>
                    <a:pt x="9015" y="730"/>
                  </a:cubicBezTo>
                  <a:cubicBezTo>
                    <a:pt x="7865" y="152"/>
                    <a:pt x="6685" y="0"/>
                    <a:pt x="5415" y="0"/>
                  </a:cubicBezTo>
                  <a:cubicBezTo>
                    <a:pt x="4175" y="152"/>
                    <a:pt x="2995" y="575"/>
                    <a:pt x="1967" y="1305"/>
                  </a:cubicBezTo>
                  <a:cubicBezTo>
                    <a:pt x="1150" y="2187"/>
                    <a:pt x="575" y="3222"/>
                    <a:pt x="242" y="4220"/>
                  </a:cubicBezTo>
                  <a:cubicBezTo>
                    <a:pt x="0" y="5410"/>
                    <a:pt x="242" y="6560"/>
                    <a:pt x="575" y="7597"/>
                  </a:cubicBezTo>
                  <a:lnTo>
                    <a:pt x="10860" y="21600"/>
                  </a:lnTo>
                  <a:lnTo>
                    <a:pt x="20995" y="7597"/>
                  </a:lnTo>
                  <a:cubicBezTo>
                    <a:pt x="21480" y="6560"/>
                    <a:pt x="21600" y="5410"/>
                    <a:pt x="21480" y="4220"/>
                  </a:cubicBezTo>
                  <a:cubicBezTo>
                    <a:pt x="21115" y="3222"/>
                    <a:pt x="20420" y="2187"/>
                    <a:pt x="19632" y="1305"/>
                  </a:cubicBezTo>
                  <a:cubicBezTo>
                    <a:pt x="18575" y="575"/>
                    <a:pt x="17425" y="152"/>
                    <a:pt x="16275" y="0"/>
                  </a:cubicBezTo>
                  <a:cubicBezTo>
                    <a:pt x="15005" y="0"/>
                    <a:pt x="13735" y="152"/>
                    <a:pt x="12705" y="730"/>
                  </a:cubicBezTo>
                  <a:cubicBezTo>
                    <a:pt x="12176" y="1018"/>
                    <a:pt x="11254" y="1746"/>
                    <a:pt x="10860" y="2187"/>
                  </a:cubicBezTo>
                  <a:close/>
                </a:path>
              </a:pathLst>
            </a:custGeom>
            <a:gradFill rotWithShape="1">
              <a:gsLst>
                <a:gs pos="0">
                  <a:srgbClr val="00CC00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72" name="AutoShape 6"/>
            <p:cNvSpPr>
              <a:spLocks noChangeArrowheads="1"/>
            </p:cNvSpPr>
            <p:nvPr/>
          </p:nvSpPr>
          <p:spPr bwMode="auto">
            <a:xfrm rot="4320000">
              <a:off x="416" y="136"/>
              <a:ext cx="288" cy="384"/>
            </a:xfrm>
            <a:custGeom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5025 w 21600"/>
                <a:gd name="T13" fmla="*/ 2250 h 21600"/>
                <a:gd name="T14" fmla="*/ 16575 w 21600"/>
                <a:gd name="T15" fmla="*/ 13669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860" y="2187"/>
                  </a:moveTo>
                  <a:cubicBezTo>
                    <a:pt x="10451" y="1746"/>
                    <a:pt x="9529" y="1018"/>
                    <a:pt x="9015" y="730"/>
                  </a:cubicBezTo>
                  <a:cubicBezTo>
                    <a:pt x="7865" y="152"/>
                    <a:pt x="6685" y="0"/>
                    <a:pt x="5415" y="0"/>
                  </a:cubicBezTo>
                  <a:cubicBezTo>
                    <a:pt x="4175" y="152"/>
                    <a:pt x="2995" y="575"/>
                    <a:pt x="1967" y="1305"/>
                  </a:cubicBezTo>
                  <a:cubicBezTo>
                    <a:pt x="1150" y="2187"/>
                    <a:pt x="575" y="3222"/>
                    <a:pt x="242" y="4220"/>
                  </a:cubicBezTo>
                  <a:cubicBezTo>
                    <a:pt x="0" y="5410"/>
                    <a:pt x="242" y="6560"/>
                    <a:pt x="575" y="7597"/>
                  </a:cubicBezTo>
                  <a:lnTo>
                    <a:pt x="10860" y="21600"/>
                  </a:lnTo>
                  <a:lnTo>
                    <a:pt x="20995" y="7597"/>
                  </a:lnTo>
                  <a:cubicBezTo>
                    <a:pt x="21480" y="6560"/>
                    <a:pt x="21600" y="5410"/>
                    <a:pt x="21480" y="4220"/>
                  </a:cubicBezTo>
                  <a:cubicBezTo>
                    <a:pt x="21115" y="3222"/>
                    <a:pt x="20420" y="2187"/>
                    <a:pt x="19632" y="1305"/>
                  </a:cubicBezTo>
                  <a:cubicBezTo>
                    <a:pt x="18575" y="575"/>
                    <a:pt x="17425" y="152"/>
                    <a:pt x="16275" y="0"/>
                  </a:cubicBezTo>
                  <a:cubicBezTo>
                    <a:pt x="15005" y="0"/>
                    <a:pt x="13735" y="152"/>
                    <a:pt x="12705" y="730"/>
                  </a:cubicBezTo>
                  <a:cubicBezTo>
                    <a:pt x="12176" y="1018"/>
                    <a:pt x="11254" y="1746"/>
                    <a:pt x="10860" y="2187"/>
                  </a:cubicBezTo>
                  <a:close/>
                </a:path>
              </a:pathLst>
            </a:custGeom>
            <a:gradFill rotWithShape="1">
              <a:gsLst>
                <a:gs pos="0">
                  <a:srgbClr val="00CC00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73" name="AutoShape 7"/>
            <p:cNvSpPr>
              <a:spLocks noChangeArrowheads="1"/>
            </p:cNvSpPr>
            <p:nvPr/>
          </p:nvSpPr>
          <p:spPr bwMode="auto">
            <a:xfrm rot="8640000">
              <a:off x="344" y="352"/>
              <a:ext cx="288" cy="384"/>
            </a:xfrm>
            <a:custGeom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5025 w 21600"/>
                <a:gd name="T13" fmla="*/ 2250 h 21600"/>
                <a:gd name="T14" fmla="*/ 16575 w 21600"/>
                <a:gd name="T15" fmla="*/ 13669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860" y="2187"/>
                  </a:moveTo>
                  <a:cubicBezTo>
                    <a:pt x="10451" y="1746"/>
                    <a:pt x="9529" y="1018"/>
                    <a:pt x="9015" y="730"/>
                  </a:cubicBezTo>
                  <a:cubicBezTo>
                    <a:pt x="7865" y="152"/>
                    <a:pt x="6685" y="0"/>
                    <a:pt x="5415" y="0"/>
                  </a:cubicBezTo>
                  <a:cubicBezTo>
                    <a:pt x="4175" y="152"/>
                    <a:pt x="2995" y="575"/>
                    <a:pt x="1967" y="1305"/>
                  </a:cubicBezTo>
                  <a:cubicBezTo>
                    <a:pt x="1150" y="2187"/>
                    <a:pt x="575" y="3222"/>
                    <a:pt x="242" y="4220"/>
                  </a:cubicBezTo>
                  <a:cubicBezTo>
                    <a:pt x="0" y="5410"/>
                    <a:pt x="242" y="6560"/>
                    <a:pt x="575" y="7597"/>
                  </a:cubicBezTo>
                  <a:lnTo>
                    <a:pt x="10860" y="21600"/>
                  </a:lnTo>
                  <a:lnTo>
                    <a:pt x="20995" y="7597"/>
                  </a:lnTo>
                  <a:cubicBezTo>
                    <a:pt x="21480" y="6560"/>
                    <a:pt x="21600" y="5410"/>
                    <a:pt x="21480" y="4220"/>
                  </a:cubicBezTo>
                  <a:cubicBezTo>
                    <a:pt x="21115" y="3222"/>
                    <a:pt x="20420" y="2187"/>
                    <a:pt x="19632" y="1305"/>
                  </a:cubicBezTo>
                  <a:cubicBezTo>
                    <a:pt x="18575" y="575"/>
                    <a:pt x="17425" y="152"/>
                    <a:pt x="16275" y="0"/>
                  </a:cubicBezTo>
                  <a:cubicBezTo>
                    <a:pt x="15005" y="0"/>
                    <a:pt x="13735" y="152"/>
                    <a:pt x="12705" y="730"/>
                  </a:cubicBezTo>
                  <a:cubicBezTo>
                    <a:pt x="12176" y="1018"/>
                    <a:pt x="11254" y="1746"/>
                    <a:pt x="10860" y="2187"/>
                  </a:cubicBezTo>
                  <a:close/>
                </a:path>
              </a:pathLst>
            </a:custGeom>
            <a:gradFill rotWithShape="1">
              <a:gsLst>
                <a:gs pos="0">
                  <a:srgbClr val="00CC00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74" name="AutoShape 8"/>
            <p:cNvSpPr>
              <a:spLocks noChangeArrowheads="1"/>
            </p:cNvSpPr>
            <p:nvPr/>
          </p:nvSpPr>
          <p:spPr bwMode="auto">
            <a:xfrm rot="-4320000">
              <a:off x="48" y="136"/>
              <a:ext cx="288" cy="384"/>
            </a:xfrm>
            <a:custGeom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5025 w 21600"/>
                <a:gd name="T13" fmla="*/ 2250 h 21600"/>
                <a:gd name="T14" fmla="*/ 16575 w 21600"/>
                <a:gd name="T15" fmla="*/ 13669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860" y="2187"/>
                  </a:moveTo>
                  <a:cubicBezTo>
                    <a:pt x="10451" y="1746"/>
                    <a:pt x="9529" y="1018"/>
                    <a:pt x="9015" y="730"/>
                  </a:cubicBezTo>
                  <a:cubicBezTo>
                    <a:pt x="7865" y="152"/>
                    <a:pt x="6685" y="0"/>
                    <a:pt x="5415" y="0"/>
                  </a:cubicBezTo>
                  <a:cubicBezTo>
                    <a:pt x="4175" y="152"/>
                    <a:pt x="2995" y="575"/>
                    <a:pt x="1967" y="1305"/>
                  </a:cubicBezTo>
                  <a:cubicBezTo>
                    <a:pt x="1150" y="2187"/>
                    <a:pt x="575" y="3222"/>
                    <a:pt x="242" y="4220"/>
                  </a:cubicBezTo>
                  <a:cubicBezTo>
                    <a:pt x="0" y="5410"/>
                    <a:pt x="242" y="6560"/>
                    <a:pt x="575" y="7597"/>
                  </a:cubicBezTo>
                  <a:lnTo>
                    <a:pt x="10860" y="21600"/>
                  </a:lnTo>
                  <a:lnTo>
                    <a:pt x="20995" y="7597"/>
                  </a:lnTo>
                  <a:cubicBezTo>
                    <a:pt x="21480" y="6560"/>
                    <a:pt x="21600" y="5410"/>
                    <a:pt x="21480" y="4220"/>
                  </a:cubicBezTo>
                  <a:cubicBezTo>
                    <a:pt x="21115" y="3222"/>
                    <a:pt x="20420" y="2187"/>
                    <a:pt x="19632" y="1305"/>
                  </a:cubicBezTo>
                  <a:cubicBezTo>
                    <a:pt x="18575" y="575"/>
                    <a:pt x="17425" y="152"/>
                    <a:pt x="16275" y="0"/>
                  </a:cubicBezTo>
                  <a:cubicBezTo>
                    <a:pt x="15005" y="0"/>
                    <a:pt x="13735" y="152"/>
                    <a:pt x="12705" y="730"/>
                  </a:cubicBezTo>
                  <a:cubicBezTo>
                    <a:pt x="12176" y="1018"/>
                    <a:pt x="11254" y="1746"/>
                    <a:pt x="10860" y="2187"/>
                  </a:cubicBezTo>
                  <a:close/>
                </a:path>
              </a:pathLst>
            </a:custGeom>
            <a:gradFill rotWithShape="1">
              <a:gsLst>
                <a:gs pos="0">
                  <a:srgbClr val="00CC00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75" name="AutoShape 9"/>
            <p:cNvSpPr>
              <a:spLocks noChangeArrowheads="1"/>
            </p:cNvSpPr>
            <p:nvPr/>
          </p:nvSpPr>
          <p:spPr bwMode="auto">
            <a:xfrm rot="-8640000">
              <a:off x="120" y="344"/>
              <a:ext cx="288" cy="384"/>
            </a:xfrm>
            <a:custGeom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5025 w 21600"/>
                <a:gd name="T13" fmla="*/ 2250 h 21600"/>
                <a:gd name="T14" fmla="*/ 16575 w 21600"/>
                <a:gd name="T15" fmla="*/ 13669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860" y="2187"/>
                  </a:moveTo>
                  <a:cubicBezTo>
                    <a:pt x="10451" y="1746"/>
                    <a:pt x="9529" y="1018"/>
                    <a:pt x="9015" y="730"/>
                  </a:cubicBezTo>
                  <a:cubicBezTo>
                    <a:pt x="7865" y="152"/>
                    <a:pt x="6685" y="0"/>
                    <a:pt x="5415" y="0"/>
                  </a:cubicBezTo>
                  <a:cubicBezTo>
                    <a:pt x="4175" y="152"/>
                    <a:pt x="2995" y="575"/>
                    <a:pt x="1967" y="1305"/>
                  </a:cubicBezTo>
                  <a:cubicBezTo>
                    <a:pt x="1150" y="2187"/>
                    <a:pt x="575" y="3222"/>
                    <a:pt x="242" y="4220"/>
                  </a:cubicBezTo>
                  <a:cubicBezTo>
                    <a:pt x="0" y="5410"/>
                    <a:pt x="242" y="6560"/>
                    <a:pt x="575" y="7597"/>
                  </a:cubicBezTo>
                  <a:lnTo>
                    <a:pt x="10860" y="21600"/>
                  </a:lnTo>
                  <a:lnTo>
                    <a:pt x="20995" y="7597"/>
                  </a:lnTo>
                  <a:cubicBezTo>
                    <a:pt x="21480" y="6560"/>
                    <a:pt x="21600" y="5410"/>
                    <a:pt x="21480" y="4220"/>
                  </a:cubicBezTo>
                  <a:cubicBezTo>
                    <a:pt x="21115" y="3222"/>
                    <a:pt x="20420" y="2187"/>
                    <a:pt x="19632" y="1305"/>
                  </a:cubicBezTo>
                  <a:cubicBezTo>
                    <a:pt x="18575" y="575"/>
                    <a:pt x="17425" y="152"/>
                    <a:pt x="16275" y="0"/>
                  </a:cubicBezTo>
                  <a:cubicBezTo>
                    <a:pt x="15005" y="0"/>
                    <a:pt x="13735" y="152"/>
                    <a:pt x="12705" y="730"/>
                  </a:cubicBezTo>
                  <a:cubicBezTo>
                    <a:pt x="12176" y="1018"/>
                    <a:pt x="11254" y="1746"/>
                    <a:pt x="10860" y="2187"/>
                  </a:cubicBezTo>
                  <a:close/>
                </a:path>
              </a:pathLst>
            </a:custGeom>
            <a:gradFill rotWithShape="1">
              <a:gsLst>
                <a:gs pos="0">
                  <a:srgbClr val="00CC00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6149" name="Group 10"/>
          <p:cNvGrpSpPr/>
          <p:nvPr/>
        </p:nvGrpSpPr>
        <p:grpSpPr>
          <a:xfrm>
            <a:off x="765175" y="2230438"/>
            <a:ext cx="461963" cy="452437"/>
            <a:chExt cx="752" cy="736"/>
          </a:xfrm>
        </p:grpSpPr>
        <p:sp>
          <p:nvSpPr>
            <p:cNvPr id="6166" name="AutoShape 11"/>
            <p:cNvSpPr>
              <a:spLocks noChangeArrowheads="1"/>
            </p:cNvSpPr>
            <p:nvPr/>
          </p:nvSpPr>
          <p:spPr bwMode="auto">
            <a:xfrm>
              <a:off x="232" y="0"/>
              <a:ext cx="288" cy="384"/>
            </a:xfrm>
            <a:custGeom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5025 w 21600"/>
                <a:gd name="T13" fmla="*/ 2250 h 21600"/>
                <a:gd name="T14" fmla="*/ 16575 w 21600"/>
                <a:gd name="T15" fmla="*/ 13669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860" y="2187"/>
                  </a:moveTo>
                  <a:cubicBezTo>
                    <a:pt x="10451" y="1746"/>
                    <a:pt x="9529" y="1018"/>
                    <a:pt x="9015" y="730"/>
                  </a:cubicBezTo>
                  <a:cubicBezTo>
                    <a:pt x="7865" y="152"/>
                    <a:pt x="6685" y="0"/>
                    <a:pt x="5415" y="0"/>
                  </a:cubicBezTo>
                  <a:cubicBezTo>
                    <a:pt x="4175" y="152"/>
                    <a:pt x="2995" y="575"/>
                    <a:pt x="1967" y="1305"/>
                  </a:cubicBezTo>
                  <a:cubicBezTo>
                    <a:pt x="1150" y="2187"/>
                    <a:pt x="575" y="3222"/>
                    <a:pt x="242" y="4220"/>
                  </a:cubicBezTo>
                  <a:cubicBezTo>
                    <a:pt x="0" y="5410"/>
                    <a:pt x="242" y="6560"/>
                    <a:pt x="575" y="7597"/>
                  </a:cubicBezTo>
                  <a:lnTo>
                    <a:pt x="10860" y="21600"/>
                  </a:lnTo>
                  <a:lnTo>
                    <a:pt x="20995" y="7597"/>
                  </a:lnTo>
                  <a:cubicBezTo>
                    <a:pt x="21480" y="6560"/>
                    <a:pt x="21600" y="5410"/>
                    <a:pt x="21480" y="4220"/>
                  </a:cubicBezTo>
                  <a:cubicBezTo>
                    <a:pt x="21115" y="3222"/>
                    <a:pt x="20420" y="2187"/>
                    <a:pt x="19632" y="1305"/>
                  </a:cubicBezTo>
                  <a:cubicBezTo>
                    <a:pt x="18575" y="575"/>
                    <a:pt x="17425" y="152"/>
                    <a:pt x="16275" y="0"/>
                  </a:cubicBezTo>
                  <a:cubicBezTo>
                    <a:pt x="15005" y="0"/>
                    <a:pt x="13735" y="152"/>
                    <a:pt x="12705" y="730"/>
                  </a:cubicBezTo>
                  <a:cubicBezTo>
                    <a:pt x="12176" y="1018"/>
                    <a:pt x="11254" y="1746"/>
                    <a:pt x="10860" y="2187"/>
                  </a:cubicBezTo>
                  <a:close/>
                </a:path>
              </a:pathLst>
            </a:custGeom>
            <a:gradFill rotWithShape="1">
              <a:gsLst>
                <a:gs pos="0">
                  <a:srgbClr val="FFCCFF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67" name="AutoShape 12"/>
            <p:cNvSpPr>
              <a:spLocks noChangeArrowheads="1"/>
            </p:cNvSpPr>
            <p:nvPr/>
          </p:nvSpPr>
          <p:spPr bwMode="auto">
            <a:xfrm rot="4320000">
              <a:off x="416" y="136"/>
              <a:ext cx="288" cy="384"/>
            </a:xfrm>
            <a:custGeom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5025 w 21600"/>
                <a:gd name="T13" fmla="*/ 2250 h 21600"/>
                <a:gd name="T14" fmla="*/ 16575 w 21600"/>
                <a:gd name="T15" fmla="*/ 13669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860" y="2187"/>
                  </a:moveTo>
                  <a:cubicBezTo>
                    <a:pt x="10451" y="1746"/>
                    <a:pt x="9529" y="1018"/>
                    <a:pt x="9015" y="730"/>
                  </a:cubicBezTo>
                  <a:cubicBezTo>
                    <a:pt x="7865" y="152"/>
                    <a:pt x="6685" y="0"/>
                    <a:pt x="5415" y="0"/>
                  </a:cubicBezTo>
                  <a:cubicBezTo>
                    <a:pt x="4175" y="152"/>
                    <a:pt x="2995" y="575"/>
                    <a:pt x="1967" y="1305"/>
                  </a:cubicBezTo>
                  <a:cubicBezTo>
                    <a:pt x="1150" y="2187"/>
                    <a:pt x="575" y="3222"/>
                    <a:pt x="242" y="4220"/>
                  </a:cubicBezTo>
                  <a:cubicBezTo>
                    <a:pt x="0" y="5410"/>
                    <a:pt x="242" y="6560"/>
                    <a:pt x="575" y="7597"/>
                  </a:cubicBezTo>
                  <a:lnTo>
                    <a:pt x="10860" y="21600"/>
                  </a:lnTo>
                  <a:lnTo>
                    <a:pt x="20995" y="7597"/>
                  </a:lnTo>
                  <a:cubicBezTo>
                    <a:pt x="21480" y="6560"/>
                    <a:pt x="21600" y="5410"/>
                    <a:pt x="21480" y="4220"/>
                  </a:cubicBezTo>
                  <a:cubicBezTo>
                    <a:pt x="21115" y="3222"/>
                    <a:pt x="20420" y="2187"/>
                    <a:pt x="19632" y="1305"/>
                  </a:cubicBezTo>
                  <a:cubicBezTo>
                    <a:pt x="18575" y="575"/>
                    <a:pt x="17425" y="152"/>
                    <a:pt x="16275" y="0"/>
                  </a:cubicBezTo>
                  <a:cubicBezTo>
                    <a:pt x="15005" y="0"/>
                    <a:pt x="13735" y="152"/>
                    <a:pt x="12705" y="730"/>
                  </a:cubicBezTo>
                  <a:cubicBezTo>
                    <a:pt x="12176" y="1018"/>
                    <a:pt x="11254" y="1746"/>
                    <a:pt x="10860" y="2187"/>
                  </a:cubicBezTo>
                  <a:close/>
                </a:path>
              </a:pathLst>
            </a:custGeom>
            <a:gradFill rotWithShape="1">
              <a:gsLst>
                <a:gs pos="0">
                  <a:srgbClr val="FFCCFF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68" name="AutoShape 13"/>
            <p:cNvSpPr>
              <a:spLocks noChangeArrowheads="1"/>
            </p:cNvSpPr>
            <p:nvPr/>
          </p:nvSpPr>
          <p:spPr bwMode="auto">
            <a:xfrm rot="8640000">
              <a:off x="344" y="352"/>
              <a:ext cx="288" cy="384"/>
            </a:xfrm>
            <a:custGeom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5025 w 21600"/>
                <a:gd name="T13" fmla="*/ 2250 h 21600"/>
                <a:gd name="T14" fmla="*/ 16575 w 21600"/>
                <a:gd name="T15" fmla="*/ 13669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860" y="2187"/>
                  </a:moveTo>
                  <a:cubicBezTo>
                    <a:pt x="10451" y="1746"/>
                    <a:pt x="9529" y="1018"/>
                    <a:pt x="9015" y="730"/>
                  </a:cubicBezTo>
                  <a:cubicBezTo>
                    <a:pt x="7865" y="152"/>
                    <a:pt x="6685" y="0"/>
                    <a:pt x="5415" y="0"/>
                  </a:cubicBezTo>
                  <a:cubicBezTo>
                    <a:pt x="4175" y="152"/>
                    <a:pt x="2995" y="575"/>
                    <a:pt x="1967" y="1305"/>
                  </a:cubicBezTo>
                  <a:cubicBezTo>
                    <a:pt x="1150" y="2187"/>
                    <a:pt x="575" y="3222"/>
                    <a:pt x="242" y="4220"/>
                  </a:cubicBezTo>
                  <a:cubicBezTo>
                    <a:pt x="0" y="5410"/>
                    <a:pt x="242" y="6560"/>
                    <a:pt x="575" y="7597"/>
                  </a:cubicBezTo>
                  <a:lnTo>
                    <a:pt x="10860" y="21600"/>
                  </a:lnTo>
                  <a:lnTo>
                    <a:pt x="20995" y="7597"/>
                  </a:lnTo>
                  <a:cubicBezTo>
                    <a:pt x="21480" y="6560"/>
                    <a:pt x="21600" y="5410"/>
                    <a:pt x="21480" y="4220"/>
                  </a:cubicBezTo>
                  <a:cubicBezTo>
                    <a:pt x="21115" y="3222"/>
                    <a:pt x="20420" y="2187"/>
                    <a:pt x="19632" y="1305"/>
                  </a:cubicBezTo>
                  <a:cubicBezTo>
                    <a:pt x="18575" y="575"/>
                    <a:pt x="17425" y="152"/>
                    <a:pt x="16275" y="0"/>
                  </a:cubicBezTo>
                  <a:cubicBezTo>
                    <a:pt x="15005" y="0"/>
                    <a:pt x="13735" y="152"/>
                    <a:pt x="12705" y="730"/>
                  </a:cubicBezTo>
                  <a:cubicBezTo>
                    <a:pt x="12176" y="1018"/>
                    <a:pt x="11254" y="1746"/>
                    <a:pt x="10860" y="2187"/>
                  </a:cubicBezTo>
                  <a:close/>
                </a:path>
              </a:pathLst>
            </a:custGeom>
            <a:gradFill rotWithShape="1">
              <a:gsLst>
                <a:gs pos="0">
                  <a:srgbClr val="FFCCFF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69" name="AutoShape 14"/>
            <p:cNvSpPr>
              <a:spLocks noChangeArrowheads="1"/>
            </p:cNvSpPr>
            <p:nvPr/>
          </p:nvSpPr>
          <p:spPr bwMode="auto">
            <a:xfrm rot="-4320000">
              <a:off x="48" y="136"/>
              <a:ext cx="288" cy="384"/>
            </a:xfrm>
            <a:custGeom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5025 w 21600"/>
                <a:gd name="T13" fmla="*/ 2250 h 21600"/>
                <a:gd name="T14" fmla="*/ 16575 w 21600"/>
                <a:gd name="T15" fmla="*/ 13669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860" y="2187"/>
                  </a:moveTo>
                  <a:cubicBezTo>
                    <a:pt x="10451" y="1746"/>
                    <a:pt x="9529" y="1018"/>
                    <a:pt x="9015" y="730"/>
                  </a:cubicBezTo>
                  <a:cubicBezTo>
                    <a:pt x="7865" y="152"/>
                    <a:pt x="6685" y="0"/>
                    <a:pt x="5415" y="0"/>
                  </a:cubicBezTo>
                  <a:cubicBezTo>
                    <a:pt x="4175" y="152"/>
                    <a:pt x="2995" y="575"/>
                    <a:pt x="1967" y="1305"/>
                  </a:cubicBezTo>
                  <a:cubicBezTo>
                    <a:pt x="1150" y="2187"/>
                    <a:pt x="575" y="3222"/>
                    <a:pt x="242" y="4220"/>
                  </a:cubicBezTo>
                  <a:cubicBezTo>
                    <a:pt x="0" y="5410"/>
                    <a:pt x="242" y="6560"/>
                    <a:pt x="575" y="7597"/>
                  </a:cubicBezTo>
                  <a:lnTo>
                    <a:pt x="10860" y="21600"/>
                  </a:lnTo>
                  <a:lnTo>
                    <a:pt x="20995" y="7597"/>
                  </a:lnTo>
                  <a:cubicBezTo>
                    <a:pt x="21480" y="6560"/>
                    <a:pt x="21600" y="5410"/>
                    <a:pt x="21480" y="4220"/>
                  </a:cubicBezTo>
                  <a:cubicBezTo>
                    <a:pt x="21115" y="3222"/>
                    <a:pt x="20420" y="2187"/>
                    <a:pt x="19632" y="1305"/>
                  </a:cubicBezTo>
                  <a:cubicBezTo>
                    <a:pt x="18575" y="575"/>
                    <a:pt x="17425" y="152"/>
                    <a:pt x="16275" y="0"/>
                  </a:cubicBezTo>
                  <a:cubicBezTo>
                    <a:pt x="15005" y="0"/>
                    <a:pt x="13735" y="152"/>
                    <a:pt x="12705" y="730"/>
                  </a:cubicBezTo>
                  <a:cubicBezTo>
                    <a:pt x="12176" y="1018"/>
                    <a:pt x="11254" y="1746"/>
                    <a:pt x="10860" y="2187"/>
                  </a:cubicBezTo>
                  <a:close/>
                </a:path>
              </a:pathLst>
            </a:custGeom>
            <a:gradFill rotWithShape="1">
              <a:gsLst>
                <a:gs pos="0">
                  <a:srgbClr val="FFCCFF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70" name="AutoShape 15"/>
            <p:cNvSpPr>
              <a:spLocks noChangeArrowheads="1"/>
            </p:cNvSpPr>
            <p:nvPr/>
          </p:nvSpPr>
          <p:spPr bwMode="auto">
            <a:xfrm rot="-8640000">
              <a:off x="120" y="344"/>
              <a:ext cx="288" cy="384"/>
            </a:xfrm>
            <a:custGeom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5025 w 21600"/>
                <a:gd name="T13" fmla="*/ 2250 h 21600"/>
                <a:gd name="T14" fmla="*/ 16575 w 21600"/>
                <a:gd name="T15" fmla="*/ 13669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860" y="2187"/>
                  </a:moveTo>
                  <a:cubicBezTo>
                    <a:pt x="10451" y="1746"/>
                    <a:pt x="9529" y="1018"/>
                    <a:pt x="9015" y="730"/>
                  </a:cubicBezTo>
                  <a:cubicBezTo>
                    <a:pt x="7865" y="152"/>
                    <a:pt x="6685" y="0"/>
                    <a:pt x="5415" y="0"/>
                  </a:cubicBezTo>
                  <a:cubicBezTo>
                    <a:pt x="4175" y="152"/>
                    <a:pt x="2995" y="575"/>
                    <a:pt x="1967" y="1305"/>
                  </a:cubicBezTo>
                  <a:cubicBezTo>
                    <a:pt x="1150" y="2187"/>
                    <a:pt x="575" y="3222"/>
                    <a:pt x="242" y="4220"/>
                  </a:cubicBezTo>
                  <a:cubicBezTo>
                    <a:pt x="0" y="5410"/>
                    <a:pt x="242" y="6560"/>
                    <a:pt x="575" y="7597"/>
                  </a:cubicBezTo>
                  <a:lnTo>
                    <a:pt x="10860" y="21600"/>
                  </a:lnTo>
                  <a:lnTo>
                    <a:pt x="20995" y="7597"/>
                  </a:lnTo>
                  <a:cubicBezTo>
                    <a:pt x="21480" y="6560"/>
                    <a:pt x="21600" y="5410"/>
                    <a:pt x="21480" y="4220"/>
                  </a:cubicBezTo>
                  <a:cubicBezTo>
                    <a:pt x="21115" y="3222"/>
                    <a:pt x="20420" y="2187"/>
                    <a:pt x="19632" y="1305"/>
                  </a:cubicBezTo>
                  <a:cubicBezTo>
                    <a:pt x="18575" y="575"/>
                    <a:pt x="17425" y="152"/>
                    <a:pt x="16275" y="0"/>
                  </a:cubicBezTo>
                  <a:cubicBezTo>
                    <a:pt x="15005" y="0"/>
                    <a:pt x="13735" y="152"/>
                    <a:pt x="12705" y="730"/>
                  </a:cubicBezTo>
                  <a:cubicBezTo>
                    <a:pt x="12176" y="1018"/>
                    <a:pt x="11254" y="1746"/>
                    <a:pt x="10860" y="2187"/>
                  </a:cubicBezTo>
                  <a:close/>
                </a:path>
              </a:pathLst>
            </a:custGeom>
            <a:gradFill rotWithShape="1">
              <a:gsLst>
                <a:gs pos="0">
                  <a:srgbClr val="FFCCFF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6150" name="Line 16"/>
          <p:cNvSpPr>
            <a:spLocks noChangeShapeType="1"/>
          </p:cNvSpPr>
          <p:nvPr/>
        </p:nvSpPr>
        <p:spPr bwMode="auto">
          <a:xfrm>
            <a:off x="993775" y="1990725"/>
            <a:ext cx="3241675" cy="0"/>
          </a:xfrm>
          <a:prstGeom prst="line">
            <a:avLst/>
          </a:prstGeom>
          <a:noFill/>
          <a:ln w="28575" cap="rnd">
            <a:solidFill>
              <a:srgbClr val="33CC33"/>
            </a:solidFill>
            <a:prstDash val="sysDot"/>
            <a:round/>
            <a:tailEnd type="oval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51" name="Line 17"/>
          <p:cNvSpPr>
            <a:spLocks noChangeShapeType="1"/>
          </p:cNvSpPr>
          <p:nvPr/>
        </p:nvSpPr>
        <p:spPr bwMode="auto">
          <a:xfrm>
            <a:off x="993775" y="2649538"/>
            <a:ext cx="3241675" cy="0"/>
          </a:xfrm>
          <a:prstGeom prst="line">
            <a:avLst/>
          </a:prstGeom>
          <a:noFill/>
          <a:ln w="28575" cap="rnd">
            <a:solidFill>
              <a:srgbClr val="FFCCFF"/>
            </a:solidFill>
            <a:prstDash val="sysDot"/>
            <a:round/>
            <a:tailEnd type="oval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152" name="Group 18"/>
          <p:cNvGrpSpPr/>
          <p:nvPr/>
        </p:nvGrpSpPr>
        <p:grpSpPr>
          <a:xfrm>
            <a:off x="765175" y="2873375"/>
            <a:ext cx="461963" cy="452438"/>
            <a:chExt cx="752" cy="736"/>
          </a:xfrm>
        </p:grpSpPr>
        <p:sp>
          <p:nvSpPr>
            <p:cNvPr id="6161" name="AutoShape 19"/>
            <p:cNvSpPr>
              <a:spLocks noChangeArrowheads="1"/>
            </p:cNvSpPr>
            <p:nvPr/>
          </p:nvSpPr>
          <p:spPr bwMode="auto">
            <a:xfrm>
              <a:off x="232" y="0"/>
              <a:ext cx="288" cy="384"/>
            </a:xfrm>
            <a:custGeom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5025 w 21600"/>
                <a:gd name="T13" fmla="*/ 2250 h 21600"/>
                <a:gd name="T14" fmla="*/ 16575 w 21600"/>
                <a:gd name="T15" fmla="*/ 13669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860" y="2187"/>
                  </a:moveTo>
                  <a:cubicBezTo>
                    <a:pt x="10451" y="1746"/>
                    <a:pt x="9529" y="1018"/>
                    <a:pt x="9015" y="730"/>
                  </a:cubicBezTo>
                  <a:cubicBezTo>
                    <a:pt x="7865" y="152"/>
                    <a:pt x="6685" y="0"/>
                    <a:pt x="5415" y="0"/>
                  </a:cubicBezTo>
                  <a:cubicBezTo>
                    <a:pt x="4175" y="152"/>
                    <a:pt x="2995" y="575"/>
                    <a:pt x="1967" y="1305"/>
                  </a:cubicBezTo>
                  <a:cubicBezTo>
                    <a:pt x="1150" y="2187"/>
                    <a:pt x="575" y="3222"/>
                    <a:pt x="242" y="4220"/>
                  </a:cubicBezTo>
                  <a:cubicBezTo>
                    <a:pt x="0" y="5410"/>
                    <a:pt x="242" y="6560"/>
                    <a:pt x="575" y="7597"/>
                  </a:cubicBezTo>
                  <a:lnTo>
                    <a:pt x="10860" y="21600"/>
                  </a:lnTo>
                  <a:lnTo>
                    <a:pt x="20995" y="7597"/>
                  </a:lnTo>
                  <a:cubicBezTo>
                    <a:pt x="21480" y="6560"/>
                    <a:pt x="21600" y="5410"/>
                    <a:pt x="21480" y="4220"/>
                  </a:cubicBezTo>
                  <a:cubicBezTo>
                    <a:pt x="21115" y="3222"/>
                    <a:pt x="20420" y="2187"/>
                    <a:pt x="19632" y="1305"/>
                  </a:cubicBezTo>
                  <a:cubicBezTo>
                    <a:pt x="18575" y="575"/>
                    <a:pt x="17425" y="152"/>
                    <a:pt x="16275" y="0"/>
                  </a:cubicBezTo>
                  <a:cubicBezTo>
                    <a:pt x="15005" y="0"/>
                    <a:pt x="13735" y="152"/>
                    <a:pt x="12705" y="730"/>
                  </a:cubicBezTo>
                  <a:cubicBezTo>
                    <a:pt x="12176" y="1018"/>
                    <a:pt x="11254" y="1746"/>
                    <a:pt x="10860" y="2187"/>
                  </a:cubicBezTo>
                  <a:close/>
                </a:path>
              </a:pathLst>
            </a:custGeom>
            <a:gradFill rotWithShape="1">
              <a:gsLst>
                <a:gs pos="0">
                  <a:srgbClr val="00CC00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62" name="AutoShape 20"/>
            <p:cNvSpPr>
              <a:spLocks noChangeArrowheads="1"/>
            </p:cNvSpPr>
            <p:nvPr/>
          </p:nvSpPr>
          <p:spPr bwMode="auto">
            <a:xfrm rot="4320000">
              <a:off x="416" y="136"/>
              <a:ext cx="288" cy="384"/>
            </a:xfrm>
            <a:custGeom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5025 w 21600"/>
                <a:gd name="T13" fmla="*/ 2250 h 21600"/>
                <a:gd name="T14" fmla="*/ 16575 w 21600"/>
                <a:gd name="T15" fmla="*/ 13669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860" y="2187"/>
                  </a:moveTo>
                  <a:cubicBezTo>
                    <a:pt x="10451" y="1746"/>
                    <a:pt x="9529" y="1018"/>
                    <a:pt x="9015" y="730"/>
                  </a:cubicBezTo>
                  <a:cubicBezTo>
                    <a:pt x="7865" y="152"/>
                    <a:pt x="6685" y="0"/>
                    <a:pt x="5415" y="0"/>
                  </a:cubicBezTo>
                  <a:cubicBezTo>
                    <a:pt x="4175" y="152"/>
                    <a:pt x="2995" y="575"/>
                    <a:pt x="1967" y="1305"/>
                  </a:cubicBezTo>
                  <a:cubicBezTo>
                    <a:pt x="1150" y="2187"/>
                    <a:pt x="575" y="3222"/>
                    <a:pt x="242" y="4220"/>
                  </a:cubicBezTo>
                  <a:cubicBezTo>
                    <a:pt x="0" y="5410"/>
                    <a:pt x="242" y="6560"/>
                    <a:pt x="575" y="7597"/>
                  </a:cubicBezTo>
                  <a:lnTo>
                    <a:pt x="10860" y="21600"/>
                  </a:lnTo>
                  <a:lnTo>
                    <a:pt x="20995" y="7597"/>
                  </a:lnTo>
                  <a:cubicBezTo>
                    <a:pt x="21480" y="6560"/>
                    <a:pt x="21600" y="5410"/>
                    <a:pt x="21480" y="4220"/>
                  </a:cubicBezTo>
                  <a:cubicBezTo>
                    <a:pt x="21115" y="3222"/>
                    <a:pt x="20420" y="2187"/>
                    <a:pt x="19632" y="1305"/>
                  </a:cubicBezTo>
                  <a:cubicBezTo>
                    <a:pt x="18575" y="575"/>
                    <a:pt x="17425" y="152"/>
                    <a:pt x="16275" y="0"/>
                  </a:cubicBezTo>
                  <a:cubicBezTo>
                    <a:pt x="15005" y="0"/>
                    <a:pt x="13735" y="152"/>
                    <a:pt x="12705" y="730"/>
                  </a:cubicBezTo>
                  <a:cubicBezTo>
                    <a:pt x="12176" y="1018"/>
                    <a:pt x="11254" y="1746"/>
                    <a:pt x="10860" y="2187"/>
                  </a:cubicBezTo>
                  <a:close/>
                </a:path>
              </a:pathLst>
            </a:custGeom>
            <a:gradFill rotWithShape="1">
              <a:gsLst>
                <a:gs pos="0">
                  <a:srgbClr val="00CC00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63" name="AutoShape 21"/>
            <p:cNvSpPr>
              <a:spLocks noChangeArrowheads="1"/>
            </p:cNvSpPr>
            <p:nvPr/>
          </p:nvSpPr>
          <p:spPr bwMode="auto">
            <a:xfrm rot="8640000">
              <a:off x="344" y="352"/>
              <a:ext cx="288" cy="384"/>
            </a:xfrm>
            <a:custGeom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5025 w 21600"/>
                <a:gd name="T13" fmla="*/ 2250 h 21600"/>
                <a:gd name="T14" fmla="*/ 16575 w 21600"/>
                <a:gd name="T15" fmla="*/ 13669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860" y="2187"/>
                  </a:moveTo>
                  <a:cubicBezTo>
                    <a:pt x="10451" y="1746"/>
                    <a:pt x="9529" y="1018"/>
                    <a:pt x="9015" y="730"/>
                  </a:cubicBezTo>
                  <a:cubicBezTo>
                    <a:pt x="7865" y="152"/>
                    <a:pt x="6685" y="0"/>
                    <a:pt x="5415" y="0"/>
                  </a:cubicBezTo>
                  <a:cubicBezTo>
                    <a:pt x="4175" y="152"/>
                    <a:pt x="2995" y="575"/>
                    <a:pt x="1967" y="1305"/>
                  </a:cubicBezTo>
                  <a:cubicBezTo>
                    <a:pt x="1150" y="2187"/>
                    <a:pt x="575" y="3222"/>
                    <a:pt x="242" y="4220"/>
                  </a:cubicBezTo>
                  <a:cubicBezTo>
                    <a:pt x="0" y="5410"/>
                    <a:pt x="242" y="6560"/>
                    <a:pt x="575" y="7597"/>
                  </a:cubicBezTo>
                  <a:lnTo>
                    <a:pt x="10860" y="21600"/>
                  </a:lnTo>
                  <a:lnTo>
                    <a:pt x="20995" y="7597"/>
                  </a:lnTo>
                  <a:cubicBezTo>
                    <a:pt x="21480" y="6560"/>
                    <a:pt x="21600" y="5410"/>
                    <a:pt x="21480" y="4220"/>
                  </a:cubicBezTo>
                  <a:cubicBezTo>
                    <a:pt x="21115" y="3222"/>
                    <a:pt x="20420" y="2187"/>
                    <a:pt x="19632" y="1305"/>
                  </a:cubicBezTo>
                  <a:cubicBezTo>
                    <a:pt x="18575" y="575"/>
                    <a:pt x="17425" y="152"/>
                    <a:pt x="16275" y="0"/>
                  </a:cubicBezTo>
                  <a:cubicBezTo>
                    <a:pt x="15005" y="0"/>
                    <a:pt x="13735" y="152"/>
                    <a:pt x="12705" y="730"/>
                  </a:cubicBezTo>
                  <a:cubicBezTo>
                    <a:pt x="12176" y="1018"/>
                    <a:pt x="11254" y="1746"/>
                    <a:pt x="10860" y="2187"/>
                  </a:cubicBezTo>
                  <a:close/>
                </a:path>
              </a:pathLst>
            </a:custGeom>
            <a:gradFill rotWithShape="1">
              <a:gsLst>
                <a:gs pos="0">
                  <a:srgbClr val="00CC00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64" name="AutoShape 22"/>
            <p:cNvSpPr>
              <a:spLocks noChangeArrowheads="1"/>
            </p:cNvSpPr>
            <p:nvPr/>
          </p:nvSpPr>
          <p:spPr bwMode="auto">
            <a:xfrm rot="-4320000">
              <a:off x="48" y="136"/>
              <a:ext cx="288" cy="384"/>
            </a:xfrm>
            <a:custGeom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5025 w 21600"/>
                <a:gd name="T13" fmla="*/ 2250 h 21600"/>
                <a:gd name="T14" fmla="*/ 16575 w 21600"/>
                <a:gd name="T15" fmla="*/ 13669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860" y="2187"/>
                  </a:moveTo>
                  <a:cubicBezTo>
                    <a:pt x="10451" y="1746"/>
                    <a:pt x="9529" y="1018"/>
                    <a:pt x="9015" y="730"/>
                  </a:cubicBezTo>
                  <a:cubicBezTo>
                    <a:pt x="7865" y="152"/>
                    <a:pt x="6685" y="0"/>
                    <a:pt x="5415" y="0"/>
                  </a:cubicBezTo>
                  <a:cubicBezTo>
                    <a:pt x="4175" y="152"/>
                    <a:pt x="2995" y="575"/>
                    <a:pt x="1967" y="1305"/>
                  </a:cubicBezTo>
                  <a:cubicBezTo>
                    <a:pt x="1150" y="2187"/>
                    <a:pt x="575" y="3222"/>
                    <a:pt x="242" y="4220"/>
                  </a:cubicBezTo>
                  <a:cubicBezTo>
                    <a:pt x="0" y="5410"/>
                    <a:pt x="242" y="6560"/>
                    <a:pt x="575" y="7597"/>
                  </a:cubicBezTo>
                  <a:lnTo>
                    <a:pt x="10860" y="21600"/>
                  </a:lnTo>
                  <a:lnTo>
                    <a:pt x="20995" y="7597"/>
                  </a:lnTo>
                  <a:cubicBezTo>
                    <a:pt x="21480" y="6560"/>
                    <a:pt x="21600" y="5410"/>
                    <a:pt x="21480" y="4220"/>
                  </a:cubicBezTo>
                  <a:cubicBezTo>
                    <a:pt x="21115" y="3222"/>
                    <a:pt x="20420" y="2187"/>
                    <a:pt x="19632" y="1305"/>
                  </a:cubicBezTo>
                  <a:cubicBezTo>
                    <a:pt x="18575" y="575"/>
                    <a:pt x="17425" y="152"/>
                    <a:pt x="16275" y="0"/>
                  </a:cubicBezTo>
                  <a:cubicBezTo>
                    <a:pt x="15005" y="0"/>
                    <a:pt x="13735" y="152"/>
                    <a:pt x="12705" y="730"/>
                  </a:cubicBezTo>
                  <a:cubicBezTo>
                    <a:pt x="12176" y="1018"/>
                    <a:pt x="11254" y="1746"/>
                    <a:pt x="10860" y="2187"/>
                  </a:cubicBezTo>
                  <a:close/>
                </a:path>
              </a:pathLst>
            </a:custGeom>
            <a:gradFill rotWithShape="1">
              <a:gsLst>
                <a:gs pos="0">
                  <a:srgbClr val="00CC00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65" name="AutoShape 23"/>
            <p:cNvSpPr>
              <a:spLocks noChangeArrowheads="1"/>
            </p:cNvSpPr>
            <p:nvPr/>
          </p:nvSpPr>
          <p:spPr bwMode="auto">
            <a:xfrm rot="-8640000">
              <a:off x="120" y="344"/>
              <a:ext cx="288" cy="384"/>
            </a:xfrm>
            <a:custGeom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5025 w 21600"/>
                <a:gd name="T13" fmla="*/ 2250 h 21600"/>
                <a:gd name="T14" fmla="*/ 16575 w 21600"/>
                <a:gd name="T15" fmla="*/ 13669 h 21600"/>
              </a:gdLst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0860" y="2187"/>
                  </a:moveTo>
                  <a:cubicBezTo>
                    <a:pt x="10451" y="1746"/>
                    <a:pt x="9529" y="1018"/>
                    <a:pt x="9015" y="730"/>
                  </a:cubicBezTo>
                  <a:cubicBezTo>
                    <a:pt x="7865" y="152"/>
                    <a:pt x="6685" y="0"/>
                    <a:pt x="5415" y="0"/>
                  </a:cubicBezTo>
                  <a:cubicBezTo>
                    <a:pt x="4175" y="152"/>
                    <a:pt x="2995" y="575"/>
                    <a:pt x="1967" y="1305"/>
                  </a:cubicBezTo>
                  <a:cubicBezTo>
                    <a:pt x="1150" y="2187"/>
                    <a:pt x="575" y="3222"/>
                    <a:pt x="242" y="4220"/>
                  </a:cubicBezTo>
                  <a:cubicBezTo>
                    <a:pt x="0" y="5410"/>
                    <a:pt x="242" y="6560"/>
                    <a:pt x="575" y="7597"/>
                  </a:cubicBezTo>
                  <a:lnTo>
                    <a:pt x="10860" y="21600"/>
                  </a:lnTo>
                  <a:lnTo>
                    <a:pt x="20995" y="7597"/>
                  </a:lnTo>
                  <a:cubicBezTo>
                    <a:pt x="21480" y="6560"/>
                    <a:pt x="21600" y="5410"/>
                    <a:pt x="21480" y="4220"/>
                  </a:cubicBezTo>
                  <a:cubicBezTo>
                    <a:pt x="21115" y="3222"/>
                    <a:pt x="20420" y="2187"/>
                    <a:pt x="19632" y="1305"/>
                  </a:cubicBezTo>
                  <a:cubicBezTo>
                    <a:pt x="18575" y="575"/>
                    <a:pt x="17425" y="152"/>
                    <a:pt x="16275" y="0"/>
                  </a:cubicBezTo>
                  <a:cubicBezTo>
                    <a:pt x="15005" y="0"/>
                    <a:pt x="13735" y="152"/>
                    <a:pt x="12705" y="730"/>
                  </a:cubicBezTo>
                  <a:cubicBezTo>
                    <a:pt x="12176" y="1018"/>
                    <a:pt x="11254" y="1746"/>
                    <a:pt x="10860" y="2187"/>
                  </a:cubicBezTo>
                  <a:close/>
                </a:path>
              </a:pathLst>
            </a:custGeom>
            <a:gradFill rotWithShape="1">
              <a:gsLst>
                <a:gs pos="0">
                  <a:srgbClr val="00CC00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6153" name="Line 24"/>
          <p:cNvSpPr>
            <a:spLocks noChangeShapeType="1"/>
          </p:cNvSpPr>
          <p:nvPr/>
        </p:nvSpPr>
        <p:spPr bwMode="auto">
          <a:xfrm>
            <a:off x="993775" y="3297238"/>
            <a:ext cx="3241675" cy="0"/>
          </a:xfrm>
          <a:prstGeom prst="line">
            <a:avLst/>
          </a:prstGeom>
          <a:noFill/>
          <a:ln w="28575" cap="rnd">
            <a:solidFill>
              <a:srgbClr val="33CC33"/>
            </a:solidFill>
            <a:prstDash val="sysDot"/>
            <a:round/>
            <a:tailEnd type="oval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54" name="Rectangle 25"/>
          <p:cNvSpPr>
            <a:spLocks noChangeArrowheads="1"/>
          </p:cNvSpPr>
          <p:nvPr/>
        </p:nvSpPr>
        <p:spPr bwMode="auto">
          <a:xfrm>
            <a:off x="1228725" y="1522413"/>
            <a:ext cx="2620963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200" b="1">
                <a:solidFill>
                  <a:srgbClr val="000000"/>
                </a:solidFill>
                <a:ea typeface="仿宋" panose="02010609060101010101" pitchFamily="49" charset="-122"/>
              </a:rPr>
              <a:t>小竹板的打法</a:t>
            </a:r>
            <a:endParaRPr lang="zh-CN" altLang="en-US" sz="3200" b="1">
              <a:solidFill>
                <a:srgbClr val="000000"/>
              </a:solidFill>
              <a:ea typeface="仿宋" panose="02010609060101010101" pitchFamily="49" charset="-122"/>
            </a:endParaRPr>
          </a:p>
        </p:txBody>
      </p:sp>
      <p:sp>
        <p:nvSpPr>
          <p:cNvPr id="6155" name="Rectangle 26"/>
          <p:cNvSpPr>
            <a:spLocks noChangeArrowheads="1"/>
          </p:cNvSpPr>
          <p:nvPr/>
        </p:nvSpPr>
        <p:spPr bwMode="auto">
          <a:xfrm>
            <a:off x="1228725" y="2182813"/>
            <a:ext cx="2620963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200" b="1">
                <a:solidFill>
                  <a:srgbClr val="000000"/>
                </a:solidFill>
                <a:ea typeface="仿宋" panose="02010609060101010101" pitchFamily="49" charset="-122"/>
              </a:rPr>
              <a:t>节奏感的把握</a:t>
            </a:r>
            <a:endParaRPr lang="zh-CN" altLang="en-US" sz="3200" b="1">
              <a:solidFill>
                <a:srgbClr val="000000"/>
              </a:solidFill>
              <a:ea typeface="仿宋" panose="02010609060101010101" pitchFamily="49" charset="-122"/>
            </a:endParaRPr>
          </a:p>
        </p:txBody>
      </p:sp>
      <p:sp>
        <p:nvSpPr>
          <p:cNvPr id="6156" name="Rectangle 27"/>
          <p:cNvSpPr>
            <a:spLocks noChangeArrowheads="1"/>
          </p:cNvSpPr>
          <p:nvPr/>
        </p:nvSpPr>
        <p:spPr bwMode="auto">
          <a:xfrm>
            <a:off x="1851025" y="2843213"/>
            <a:ext cx="1401763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3200" b="1">
                <a:solidFill>
                  <a:srgbClr val="000000"/>
                </a:solidFill>
                <a:ea typeface="仿宋" panose="02010609060101010101" pitchFamily="49" charset="-122"/>
              </a:rPr>
              <a:t>熟练度</a:t>
            </a:r>
            <a:endParaRPr lang="zh-CN" altLang="en-US" sz="3200" b="1">
              <a:solidFill>
                <a:srgbClr val="000000"/>
              </a:solidFill>
              <a:ea typeface="仿宋" panose="02010609060101010101" pitchFamily="49" charset="-122"/>
            </a:endParaRPr>
          </a:p>
        </p:txBody>
      </p:sp>
      <p:sp>
        <p:nvSpPr>
          <p:cNvPr id="6157" name="Text Box 28"/>
          <p:cNvSpPr txBox="1">
            <a:spLocks noChangeArrowheads="1"/>
          </p:cNvSpPr>
          <p:nvPr/>
        </p:nvSpPr>
        <p:spPr bwMode="auto">
          <a:xfrm>
            <a:off x="822325" y="1614488"/>
            <a:ext cx="3365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zh-CN">
                <a:solidFill>
                  <a:srgbClr val="009900"/>
                </a:solidFill>
                <a:latin typeface="Arial Black" panose="020b0a04020102020204" pitchFamily="34" charset="0"/>
              </a:rPr>
              <a:t>1</a:t>
            </a:r>
            <a:endParaRPr lang="zh-CN" altLang="zh-CN">
              <a:solidFill>
                <a:srgbClr val="009900"/>
              </a:solidFill>
              <a:latin typeface="Arial Black" panose="020b0a04020102020204" pitchFamily="34" charset="0"/>
            </a:endParaRPr>
          </a:p>
        </p:txBody>
      </p:sp>
      <p:sp>
        <p:nvSpPr>
          <p:cNvPr id="6158" name="Text Box 29"/>
          <p:cNvSpPr txBox="1">
            <a:spLocks noChangeArrowheads="1"/>
          </p:cNvSpPr>
          <p:nvPr/>
        </p:nvSpPr>
        <p:spPr bwMode="auto">
          <a:xfrm>
            <a:off x="822325" y="2287588"/>
            <a:ext cx="3365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zh-CN">
                <a:solidFill>
                  <a:srgbClr val="FFCCFF"/>
                </a:solidFill>
                <a:latin typeface="Arial Black" panose="020b0a04020102020204" pitchFamily="34" charset="0"/>
              </a:rPr>
              <a:t>2</a:t>
            </a:r>
            <a:endParaRPr lang="zh-CN" altLang="zh-CN">
              <a:solidFill>
                <a:srgbClr val="FFCCFF"/>
              </a:solidFill>
              <a:latin typeface="Arial Black" panose="020b0a04020102020204" pitchFamily="34" charset="0"/>
            </a:endParaRPr>
          </a:p>
        </p:txBody>
      </p:sp>
      <p:sp>
        <p:nvSpPr>
          <p:cNvPr id="6159" name="Text Box 30"/>
          <p:cNvSpPr txBox="1">
            <a:spLocks noChangeArrowheads="1"/>
          </p:cNvSpPr>
          <p:nvPr/>
        </p:nvSpPr>
        <p:spPr bwMode="auto">
          <a:xfrm>
            <a:off x="822325" y="2917825"/>
            <a:ext cx="336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zh-CN">
                <a:solidFill>
                  <a:srgbClr val="009900"/>
                </a:solidFill>
                <a:latin typeface="Arial Black" panose="020b0a04020102020204" pitchFamily="34" charset="0"/>
              </a:rPr>
              <a:t>3</a:t>
            </a:r>
            <a:endParaRPr lang="zh-CN" altLang="zh-CN">
              <a:solidFill>
                <a:srgbClr val="009900"/>
              </a:solidFill>
              <a:latin typeface="Arial Black" panose="020b0a04020102020204" pitchFamily="34" charset="0"/>
            </a:endParaRPr>
          </a:p>
        </p:txBody>
      </p:sp>
      <p:pic>
        <p:nvPicPr>
          <p:cNvPr id="6160" name="Picture 31" descr="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563966">
            <a:off x="7019925" y="3560763"/>
            <a:ext cx="1219200" cy="195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03200" y="76200"/>
            <a:ext cx="8229600" cy="538163"/>
          </a:xfrm>
        </p:spPr>
        <p:txBody>
          <a:bodyPr/>
          <a:lstStyle/>
          <a:p>
            <a:pPr eaLnBrk="1" hangingPunct="1"/>
            <a:r>
              <a:rPr lang="zh-CN" altLang="zh-CN" sz="3600" smtClean="0"/>
              <a:t>Diagram</a:t>
            </a:r>
            <a:endParaRPr lang="zh-CN" altLang="zh-CN" sz="3600" smtClean="0"/>
          </a:p>
        </p:txBody>
      </p:sp>
      <p:pic>
        <p:nvPicPr>
          <p:cNvPr id="7171" name="Picture 3" descr="00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314450"/>
            <a:ext cx="2454275" cy="469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0" y="1154113"/>
            <a:ext cx="2687638" cy="4992687"/>
          </a:xfrm>
          <a:prstGeom prst="rect">
            <a:avLst/>
          </a:prstGeom>
          <a:solidFill>
            <a:schemeClr val="bg1">
              <a:alpha val="50195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7173" name="Group 5"/>
          <p:cNvGrpSpPr/>
          <p:nvPr/>
        </p:nvGrpSpPr>
        <p:grpSpPr>
          <a:xfrm>
            <a:off x="1270000" y="1400175"/>
            <a:ext cx="7416800" cy="493713"/>
            <a:chExt cx="4672" cy="311"/>
          </a:xfrm>
        </p:grpSpPr>
        <p:sp>
          <p:nvSpPr>
            <p:cNvPr id="7179" name="Line 6"/>
            <p:cNvSpPr>
              <a:spLocks noChangeShapeType="1"/>
            </p:cNvSpPr>
            <p:nvPr/>
          </p:nvSpPr>
          <p:spPr bwMode="auto">
            <a:xfrm flipV="1">
              <a:off x="0" y="0"/>
              <a:ext cx="311" cy="311"/>
            </a:xfrm>
            <a:prstGeom prst="line">
              <a:avLst/>
            </a:prstGeom>
            <a:noFill/>
            <a:ln w="28575">
              <a:solidFill>
                <a:srgbClr val="FF66FF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180" name="Line 7"/>
            <p:cNvSpPr>
              <a:spLocks noChangeShapeType="1"/>
            </p:cNvSpPr>
            <p:nvPr/>
          </p:nvSpPr>
          <p:spPr bwMode="auto">
            <a:xfrm>
              <a:off x="302" y="0"/>
              <a:ext cx="4370" cy="0"/>
            </a:xfrm>
            <a:prstGeom prst="line">
              <a:avLst/>
            </a:prstGeom>
            <a:noFill/>
            <a:ln w="28575">
              <a:solidFill>
                <a:srgbClr val="FF66FF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7174" name="Group 8"/>
          <p:cNvGrpSpPr/>
          <p:nvPr/>
        </p:nvGrpSpPr>
        <p:grpSpPr>
          <a:xfrm>
            <a:off x="1300163" y="5580063"/>
            <a:ext cx="7431087" cy="493712"/>
            <a:chExt cx="4681" cy="311"/>
          </a:xfrm>
        </p:grpSpPr>
        <p:sp>
          <p:nvSpPr>
            <p:cNvPr id="7177" name="Line 9"/>
            <p:cNvSpPr>
              <a:spLocks noChangeShapeType="1"/>
            </p:cNvSpPr>
            <p:nvPr/>
          </p:nvSpPr>
          <p:spPr bwMode="auto">
            <a:xfrm rot="5400000" flipV="1">
              <a:off x="0" y="0"/>
              <a:ext cx="311" cy="311"/>
            </a:xfrm>
            <a:prstGeom prst="line">
              <a:avLst/>
            </a:prstGeom>
            <a:noFill/>
            <a:ln w="28575">
              <a:solidFill>
                <a:srgbClr val="FF66FF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178" name="Line 10"/>
            <p:cNvSpPr>
              <a:spLocks noChangeShapeType="1"/>
            </p:cNvSpPr>
            <p:nvPr/>
          </p:nvSpPr>
          <p:spPr bwMode="auto">
            <a:xfrm>
              <a:off x="311" y="302"/>
              <a:ext cx="4370" cy="0"/>
            </a:xfrm>
            <a:prstGeom prst="line">
              <a:avLst/>
            </a:prstGeom>
            <a:noFill/>
            <a:ln w="28575">
              <a:solidFill>
                <a:srgbClr val="FF66FF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7175" name="Text Box 11"/>
          <p:cNvSpPr txBox="1">
            <a:spLocks noChangeArrowheads="1"/>
          </p:cNvSpPr>
          <p:nvPr/>
        </p:nvSpPr>
        <p:spPr bwMode="auto">
          <a:xfrm>
            <a:off x="1597025" y="1954213"/>
            <a:ext cx="7553325" cy="3538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lr>
                <a:srgbClr val="009900"/>
              </a:buClr>
              <a:buFont typeface="Wingdings" panose="05000000000000000000" pitchFamily="2" charset="2"/>
              <a:buNone/>
            </a:pPr>
            <a:r>
              <a:rPr lang="zh-CN" altLang="en-US" sz="3200" b="1">
                <a:solidFill>
                  <a:srgbClr val="0099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1、锻炼孩子能够正确的使用小竹板,包括以后在遇到节奏感强</a:t>
            </a:r>
            <a:r>
              <a:rPr lang="zh-CN" altLang="en-US" sz="3200" b="1">
                <a:solidFill>
                  <a:srgbClr val="009900"/>
                </a:solidFill>
                <a:latin typeface="仿宋" panose="02010609060101010101" pitchFamily="49" charset="-122"/>
                <a:ea typeface="仿宋" panose="02010609060101010101" pitchFamily="49" charset="-122"/>
                <a:sym typeface="Arial" pitchFamily="34" charset="0"/>
              </a:rPr>
              <a:t>的绕口令,贯口等等都能够举一反三使用小竹板来表演</a:t>
            </a:r>
            <a:endParaRPr lang="zh-CN" altLang="en-US" sz="3200" b="1">
              <a:solidFill>
                <a:srgbClr val="009900"/>
              </a:solidFill>
              <a:latin typeface="仿宋" panose="02010609060101010101" pitchFamily="49" charset="-122"/>
              <a:ea typeface="仿宋" panose="02010609060101010101" pitchFamily="49" charset="-122"/>
              <a:sym typeface="Arial" pitchFamily="34" charset="0"/>
            </a:endParaRPr>
          </a:p>
          <a:p>
            <a:pPr>
              <a:buClr>
                <a:srgbClr val="009900"/>
              </a:buClr>
              <a:buFont typeface="Wingdings" panose="05000000000000000000" pitchFamily="2" charset="2"/>
              <a:buNone/>
            </a:pPr>
            <a:endParaRPr lang="zh-CN" altLang="en-US" sz="3200" b="1">
              <a:solidFill>
                <a:srgbClr val="009900"/>
              </a:solidFill>
              <a:latin typeface="仿宋" panose="02010609060101010101" pitchFamily="49" charset="-122"/>
              <a:ea typeface="仿宋" panose="02010609060101010101" pitchFamily="49" charset="-122"/>
              <a:sym typeface="Arial" pitchFamily="34" charset="0"/>
            </a:endParaRPr>
          </a:p>
          <a:p>
            <a:pPr>
              <a:buClr>
                <a:srgbClr val="009900"/>
              </a:buClr>
              <a:buFont typeface="Wingdings" panose="05000000000000000000" pitchFamily="2" charset="2"/>
              <a:buNone/>
            </a:pPr>
            <a:r>
              <a:rPr lang="zh-CN" altLang="en-US" sz="3200" b="1">
                <a:solidFill>
                  <a:srgbClr val="009900"/>
                </a:solidFill>
                <a:latin typeface="仿宋" panose="02010609060101010101" pitchFamily="49" charset="-122"/>
                <a:ea typeface="仿宋" panose="02010609060101010101" pitchFamily="49" charset="-122"/>
                <a:sym typeface="Arial" pitchFamily="34" charset="0"/>
              </a:rPr>
              <a:t>2、节奏感的把握,避免产生拖音现象</a:t>
            </a:r>
            <a:endParaRPr lang="zh-CN" altLang="en-US" sz="3200" b="1">
              <a:solidFill>
                <a:srgbClr val="009900"/>
              </a:solidFill>
              <a:latin typeface="仿宋" panose="02010609060101010101" pitchFamily="49" charset="-122"/>
              <a:ea typeface="仿宋" panose="02010609060101010101" pitchFamily="49" charset="-122"/>
              <a:sym typeface="Arial" pitchFamily="34" charset="0"/>
            </a:endParaRPr>
          </a:p>
          <a:p>
            <a:pPr>
              <a:buClr>
                <a:srgbClr val="009900"/>
              </a:buClr>
              <a:buFont typeface="Wingdings" panose="05000000000000000000" pitchFamily="2" charset="2"/>
              <a:buNone/>
            </a:pPr>
            <a:endParaRPr lang="zh-CN" altLang="en-US" sz="3200" b="1">
              <a:solidFill>
                <a:srgbClr val="009900"/>
              </a:solidFill>
              <a:latin typeface="仿宋" panose="02010609060101010101" pitchFamily="49" charset="-122"/>
              <a:ea typeface="仿宋" panose="02010609060101010101" pitchFamily="49" charset="-122"/>
              <a:sym typeface="Arial" pitchFamily="34" charset="0"/>
            </a:endParaRPr>
          </a:p>
          <a:p>
            <a:pPr>
              <a:buClr>
                <a:srgbClr val="009900"/>
              </a:buClr>
              <a:buFont typeface="Wingdings" panose="05000000000000000000" pitchFamily="2" charset="2"/>
              <a:buNone/>
            </a:pPr>
            <a:r>
              <a:rPr lang="zh-CN" altLang="en-US" sz="3200" b="1">
                <a:solidFill>
                  <a:srgbClr val="009900"/>
                </a:solidFill>
                <a:latin typeface="仿宋" panose="02010609060101010101" pitchFamily="49" charset="-122"/>
                <a:ea typeface="仿宋" panose="02010609060101010101" pitchFamily="49" charset="-122"/>
                <a:sym typeface="Arial" pitchFamily="34" charset="0"/>
              </a:rPr>
              <a:t>3、能较好的运用气息</a:t>
            </a:r>
            <a:endParaRPr lang="zh-CN" altLang="en-US" sz="3200" b="1">
              <a:solidFill>
                <a:srgbClr val="009900"/>
              </a:solidFill>
              <a:latin typeface="仿宋" panose="02010609060101010101" pitchFamily="49" charset="-122"/>
              <a:ea typeface="仿宋" panose="02010609060101010101" pitchFamily="49" charset="-122"/>
              <a:sym typeface="Arial" pitchFamily="34" charset="0"/>
            </a:endParaRPr>
          </a:p>
        </p:txBody>
      </p:sp>
      <p:sp>
        <p:nvSpPr>
          <p:cNvPr id="12300" name="Rectangle 12"/>
          <p:cNvSpPr>
            <a:spLocks noChangeArrowheads="1"/>
          </p:cNvSpPr>
          <p:nvPr/>
        </p:nvSpPr>
        <p:spPr bwMode="auto">
          <a:xfrm>
            <a:off x="557213" y="1846263"/>
            <a:ext cx="788987" cy="3570287"/>
          </a:xfrm>
          <a:prstGeom prst="rect">
            <a:avLst/>
          </a:prstGeom>
          <a:noFill/>
          <a:ln w="9525">
            <a:noFill/>
            <a:miter lim="800000"/>
          </a:ln>
          <a:effectLst>
            <a:outerShdw dist="45791" dir="2021404" algn="ctr" rotWithShape="0">
              <a:srgbClr val="FFCCFF">
                <a:alpha val="50000"/>
              </a:srgbClr>
            </a:outerShdw>
          </a:effec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6000" b="1">
                <a:solidFill>
                  <a:schemeClr val="tx2"/>
                </a:solidFill>
                <a:ea typeface="微软雅黑" panose="020b0503020204020204" pitchFamily="34" charset="-122"/>
              </a:rPr>
              <a:t>能力培养</a:t>
            </a:r>
            <a:endParaRPr lang="zh-CN" altLang="en-US" sz="6000" b="1">
              <a:solidFill>
                <a:schemeClr val="tx2"/>
              </a:solidFill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03200" y="76200"/>
            <a:ext cx="8229600" cy="538163"/>
          </a:xfrm>
        </p:spPr>
        <p:txBody>
          <a:bodyPr/>
          <a:lstStyle/>
          <a:p>
            <a:pPr eaLnBrk="1" hangingPunct="1"/>
            <a:r>
              <a:rPr lang="zh-CN" altLang="en-US" sz="3600" smtClean="0"/>
              <a:t>素质的培养</a:t>
            </a:r>
            <a:endParaRPr lang="zh-CN" altLang="en-US" sz="3600" smtClean="0"/>
          </a:p>
        </p:txBody>
      </p:sp>
      <p:grpSp>
        <p:nvGrpSpPr>
          <p:cNvPr id="8195" name="Group 3"/>
          <p:cNvGrpSpPr/>
          <p:nvPr/>
        </p:nvGrpSpPr>
        <p:grpSpPr>
          <a:xfrm>
            <a:off x="688975" y="690563"/>
            <a:ext cx="7485063" cy="2474398"/>
            <a:chExt cx="4794" cy="1177"/>
          </a:xfrm>
        </p:grpSpPr>
        <p:sp>
          <p:nvSpPr>
            <p:cNvPr id="8207" name="AutoShape 4"/>
            <p:cNvSpPr>
              <a:spLocks noChangeArrowheads="1"/>
            </p:cNvSpPr>
            <p:nvPr/>
          </p:nvSpPr>
          <p:spPr bwMode="auto">
            <a:xfrm>
              <a:off x="0" y="382"/>
              <a:ext cx="4644" cy="762"/>
            </a:xfrm>
            <a:prstGeom prst="roundRect">
              <a:avLst>
                <a:gd name="adj" fmla="val 10593"/>
              </a:avLst>
            </a:prstGeom>
            <a:noFill/>
            <a:ln w="9525">
              <a:solidFill>
                <a:srgbClr val="0099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208" name="Rectangle 5"/>
            <p:cNvSpPr>
              <a:spLocks noChangeArrowheads="1"/>
            </p:cNvSpPr>
            <p:nvPr/>
          </p:nvSpPr>
          <p:spPr bwMode="auto">
            <a:xfrm>
              <a:off x="125" y="205"/>
              <a:ext cx="1444" cy="46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8209" name="Group 6"/>
            <p:cNvGrpSpPr/>
            <p:nvPr/>
          </p:nvGrpSpPr>
          <p:grpSpPr>
            <a:xfrm>
              <a:off x="202" y="0"/>
              <a:ext cx="461" cy="515"/>
              <a:chExt cx="461" cy="515"/>
            </a:xfrm>
          </p:grpSpPr>
          <p:pic>
            <p:nvPicPr>
              <p:cNvPr id="13319" name="Picture 7" descr="未标题-1"/>
              <p:cNvPicPr>
                <a:picLocks noChangeAspect="1" noChangeArrowheads="1"/>
              </p:cNvPicPr>
              <p:nvPr/>
            </p:nvPicPr>
            <p:blipFill>
              <a:blip r:embed="rId2"/>
              <a:stretch>
                <a:fillRect/>
              </a:stretch>
            </p:blipFill>
            <p:spPr bwMode="auto">
              <a:xfrm>
                <a:off x="37" y="0"/>
                <a:ext cx="422" cy="485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  <a:effectLst>
                <a:outerShdw dist="71842" dir="2700000" algn="ctr" rotWithShape="0">
                  <a:schemeClr val="folHlink">
                    <a:alpha val="50000"/>
                  </a:schemeClr>
                </a:outerShdw>
              </a:effectLst>
            </p:spPr>
          </p:pic>
          <p:sp>
            <p:nvSpPr>
              <p:cNvPr id="8213" name="Line 8"/>
              <p:cNvSpPr>
                <a:spLocks noChangeShapeType="1"/>
              </p:cNvSpPr>
              <p:nvPr/>
            </p:nvSpPr>
            <p:spPr bwMode="auto">
              <a:xfrm>
                <a:off x="0" y="249"/>
                <a:ext cx="461" cy="0"/>
              </a:xfrm>
              <a:prstGeom prst="line">
                <a:avLst/>
              </a:prstGeom>
              <a:noFill/>
              <a:ln w="9525">
                <a:solidFill>
                  <a:srgbClr val="0099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14" name="Line 9"/>
              <p:cNvSpPr>
                <a:spLocks noChangeShapeType="1"/>
              </p:cNvSpPr>
              <p:nvPr/>
            </p:nvSpPr>
            <p:spPr bwMode="auto">
              <a:xfrm>
                <a:off x="0" y="311"/>
                <a:ext cx="461" cy="0"/>
              </a:xfrm>
              <a:prstGeom prst="line">
                <a:avLst/>
              </a:prstGeom>
              <a:noFill/>
              <a:ln w="9525">
                <a:solidFill>
                  <a:srgbClr val="0099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15" name="Line 10"/>
              <p:cNvSpPr>
                <a:spLocks noChangeShapeType="1"/>
              </p:cNvSpPr>
              <p:nvPr/>
            </p:nvSpPr>
            <p:spPr bwMode="auto">
              <a:xfrm>
                <a:off x="0" y="382"/>
                <a:ext cx="461" cy="0"/>
              </a:xfrm>
              <a:prstGeom prst="line">
                <a:avLst/>
              </a:prstGeom>
              <a:noFill/>
              <a:ln w="9525">
                <a:solidFill>
                  <a:srgbClr val="0099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16" name="Line 11"/>
              <p:cNvSpPr>
                <a:spLocks noChangeShapeType="1"/>
              </p:cNvSpPr>
              <p:nvPr/>
            </p:nvSpPr>
            <p:spPr bwMode="auto">
              <a:xfrm>
                <a:off x="0" y="444"/>
                <a:ext cx="461" cy="0"/>
              </a:xfrm>
              <a:prstGeom prst="line">
                <a:avLst/>
              </a:prstGeom>
              <a:noFill/>
              <a:ln w="9525">
                <a:solidFill>
                  <a:srgbClr val="0099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17" name="Line 12"/>
              <p:cNvSpPr>
                <a:spLocks noChangeShapeType="1"/>
              </p:cNvSpPr>
              <p:nvPr/>
            </p:nvSpPr>
            <p:spPr bwMode="auto">
              <a:xfrm>
                <a:off x="0" y="515"/>
                <a:ext cx="461" cy="0"/>
              </a:xfrm>
              <a:prstGeom prst="line">
                <a:avLst/>
              </a:prstGeom>
              <a:noFill/>
              <a:ln w="9525">
                <a:solidFill>
                  <a:srgbClr val="0099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sp>
          <p:nvSpPr>
            <p:cNvPr id="8210" name="Text Box 13"/>
            <p:cNvSpPr txBox="1">
              <a:spLocks noChangeArrowheads="1"/>
            </p:cNvSpPr>
            <p:nvPr/>
          </p:nvSpPr>
          <p:spPr bwMode="auto">
            <a:xfrm>
              <a:off x="796" y="262"/>
              <a:ext cx="511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zh-CN">
                  <a:solidFill>
                    <a:srgbClr val="009900"/>
                  </a:solidFill>
                  <a:ea typeface="黑体" panose="02010609060101010101" pitchFamily="49" charset="-122"/>
                </a:rPr>
                <a:t>Title</a:t>
              </a:r>
              <a:endParaRPr lang="zh-CN" altLang="zh-CN">
                <a:solidFill>
                  <a:srgbClr val="009900"/>
                </a:solidFill>
                <a:ea typeface="黑体" panose="02010609060101010101" pitchFamily="49" charset="-122"/>
              </a:endParaRPr>
            </a:p>
          </p:txBody>
        </p:sp>
        <p:sp>
          <p:nvSpPr>
            <p:cNvPr id="8211" name="Text Box 14"/>
            <p:cNvSpPr txBox="1">
              <a:spLocks noChangeArrowheads="1"/>
            </p:cNvSpPr>
            <p:nvPr/>
          </p:nvSpPr>
          <p:spPr bwMode="auto">
            <a:xfrm>
              <a:off x="85" y="475"/>
              <a:ext cx="4709" cy="702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3000" b="1">
                  <a:ea typeface="仿宋" panose="02010609060101010101" pitchFamily="49" charset="-122"/>
                </a:rPr>
                <a:t>       一日为师,终生为父,当别人帮助了你,教会了你本领,要学会知恩图报,不能做过河拆桥的事情</a:t>
              </a:r>
              <a:r>
                <a:rPr lang="en-US" altLang="zh-CN" sz="3000" b="1">
                  <a:ea typeface="仿宋" panose="02010609060101010101" pitchFamily="49" charset="-122"/>
                </a:rPr>
                <a:t>.</a:t>
              </a:r>
              <a:endParaRPr lang="zh-CN" altLang="en-US" sz="3000" b="1">
                <a:ea typeface="仿宋" panose="02010609060101010101" pitchFamily="49" charset="-122"/>
              </a:endParaRPr>
            </a:p>
          </p:txBody>
        </p:sp>
      </p:grpSp>
      <p:grpSp>
        <p:nvGrpSpPr>
          <p:cNvPr id="8196" name="Group 15"/>
          <p:cNvGrpSpPr/>
          <p:nvPr/>
        </p:nvGrpSpPr>
        <p:grpSpPr>
          <a:xfrm>
            <a:off x="717550" y="3082925"/>
            <a:ext cx="7696200" cy="2813050"/>
            <a:chExt cx="4794" cy="1274"/>
          </a:xfrm>
        </p:grpSpPr>
        <p:sp>
          <p:nvSpPr>
            <p:cNvPr id="8197" name="AutoShape 16"/>
            <p:cNvSpPr>
              <a:spLocks noChangeArrowheads="1"/>
            </p:cNvSpPr>
            <p:nvPr/>
          </p:nvSpPr>
          <p:spPr bwMode="auto">
            <a:xfrm>
              <a:off x="0" y="397"/>
              <a:ext cx="4644" cy="762"/>
            </a:xfrm>
            <a:prstGeom prst="roundRect">
              <a:avLst>
                <a:gd name="adj" fmla="val 10593"/>
              </a:avLst>
            </a:prstGeom>
            <a:noFill/>
            <a:ln w="9525">
              <a:solidFill>
                <a:srgbClr val="FF66FF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198" name="Rectangle 17"/>
            <p:cNvSpPr>
              <a:spLocks noChangeArrowheads="1"/>
            </p:cNvSpPr>
            <p:nvPr/>
          </p:nvSpPr>
          <p:spPr bwMode="auto">
            <a:xfrm>
              <a:off x="125" y="220"/>
              <a:ext cx="1444" cy="46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199" name="Line 18"/>
            <p:cNvSpPr>
              <a:spLocks noChangeShapeType="1"/>
            </p:cNvSpPr>
            <p:nvPr/>
          </p:nvSpPr>
          <p:spPr bwMode="auto">
            <a:xfrm>
              <a:off x="202" y="264"/>
              <a:ext cx="461" cy="0"/>
            </a:xfrm>
            <a:prstGeom prst="line">
              <a:avLst/>
            </a:prstGeom>
            <a:noFill/>
            <a:ln w="9525">
              <a:solidFill>
                <a:srgbClr val="FFCCFF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200" name="Line 19"/>
            <p:cNvSpPr>
              <a:spLocks noChangeShapeType="1"/>
            </p:cNvSpPr>
            <p:nvPr/>
          </p:nvSpPr>
          <p:spPr bwMode="auto">
            <a:xfrm>
              <a:off x="202" y="326"/>
              <a:ext cx="461" cy="0"/>
            </a:xfrm>
            <a:prstGeom prst="line">
              <a:avLst/>
            </a:prstGeom>
            <a:noFill/>
            <a:ln w="9525">
              <a:solidFill>
                <a:srgbClr val="FFCCFF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201" name="Line 20"/>
            <p:cNvSpPr>
              <a:spLocks noChangeShapeType="1"/>
            </p:cNvSpPr>
            <p:nvPr/>
          </p:nvSpPr>
          <p:spPr bwMode="auto">
            <a:xfrm>
              <a:off x="202" y="397"/>
              <a:ext cx="461" cy="0"/>
            </a:xfrm>
            <a:prstGeom prst="line">
              <a:avLst/>
            </a:prstGeom>
            <a:noFill/>
            <a:ln w="9525">
              <a:solidFill>
                <a:srgbClr val="FFCCFF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202" name="Line 21"/>
            <p:cNvSpPr>
              <a:spLocks noChangeShapeType="1"/>
            </p:cNvSpPr>
            <p:nvPr/>
          </p:nvSpPr>
          <p:spPr bwMode="auto">
            <a:xfrm>
              <a:off x="202" y="459"/>
              <a:ext cx="461" cy="0"/>
            </a:xfrm>
            <a:prstGeom prst="line">
              <a:avLst/>
            </a:prstGeom>
            <a:noFill/>
            <a:ln w="9525">
              <a:solidFill>
                <a:srgbClr val="FFCCFF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203" name="Line 22"/>
            <p:cNvSpPr>
              <a:spLocks noChangeShapeType="1"/>
            </p:cNvSpPr>
            <p:nvPr/>
          </p:nvSpPr>
          <p:spPr bwMode="auto">
            <a:xfrm>
              <a:off x="202" y="530"/>
              <a:ext cx="461" cy="0"/>
            </a:xfrm>
            <a:prstGeom prst="line">
              <a:avLst/>
            </a:prstGeom>
            <a:noFill/>
            <a:ln w="9525">
              <a:solidFill>
                <a:srgbClr val="FFCCFF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204" name="Text Box 23"/>
            <p:cNvSpPr txBox="1">
              <a:spLocks noChangeArrowheads="1"/>
            </p:cNvSpPr>
            <p:nvPr/>
          </p:nvSpPr>
          <p:spPr bwMode="auto">
            <a:xfrm>
              <a:off x="796" y="277"/>
              <a:ext cx="511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zh-CN">
                  <a:solidFill>
                    <a:srgbClr val="FF66FF"/>
                  </a:solidFill>
                  <a:ea typeface="黑体" panose="02010609060101010101" pitchFamily="49" charset="-122"/>
                </a:rPr>
                <a:t>Title</a:t>
              </a:r>
              <a:endParaRPr lang="zh-CN" altLang="zh-CN">
                <a:solidFill>
                  <a:srgbClr val="FF66FF"/>
                </a:solidFill>
                <a:ea typeface="黑体" panose="02010609060101010101" pitchFamily="49" charset="-122"/>
              </a:endParaRPr>
            </a:p>
          </p:txBody>
        </p:sp>
        <p:sp>
          <p:nvSpPr>
            <p:cNvPr id="8205" name="Text Box 24"/>
            <p:cNvSpPr txBox="1">
              <a:spLocks noChangeArrowheads="1"/>
            </p:cNvSpPr>
            <p:nvPr/>
          </p:nvSpPr>
          <p:spPr bwMode="auto">
            <a:xfrm>
              <a:off x="85" y="605"/>
              <a:ext cx="4709" cy="66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3000" b="1">
                  <a:solidFill>
                    <a:srgbClr val="000000"/>
                  </a:solidFill>
                  <a:ea typeface="仿宋" panose="02010609060101010101" pitchFamily="49" charset="-122"/>
                </a:rPr>
                <a:t>人外有人,天外有天,当你为自己羽翼丰满感到自满时,千万别想着去伤害别人,否则别人意想不到的反击会给你带来不好的后果</a:t>
              </a:r>
              <a:endParaRPr lang="zh-CN" altLang="en-US" sz="3000" b="1">
                <a:solidFill>
                  <a:srgbClr val="000000"/>
                </a:solidFill>
                <a:ea typeface="仿宋" panose="02010609060101010101" pitchFamily="49" charset="-122"/>
              </a:endParaRPr>
            </a:p>
          </p:txBody>
        </p:sp>
        <p:pic>
          <p:nvPicPr>
            <p:cNvPr id="13337" name="Picture 25" descr="未标题-3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236" y="0"/>
              <a:ext cx="431" cy="495"/>
            </a:xfrm>
            <a:prstGeom prst="rect">
              <a:avLst/>
            </a:prstGeom>
            <a:noFill/>
            <a:ln w="9525">
              <a:noFill/>
              <a:miter lim="800000"/>
            </a:ln>
            <a:effectLst>
              <a:outerShdw dist="35921" dir="2700000" algn="ctr" rotWithShape="0">
                <a:srgbClr val="FF66FF"/>
              </a:outerShdw>
            </a:effectLst>
          </p:spPr>
        </p:pic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8" name="Picture 2" descr="68ef4e13e9fcff38213f2ee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875" y="0"/>
            <a:ext cx="9144000" cy="684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TextBox 1"/>
          <p:cNvSpPr txBox="1">
            <a:spLocks noChangeArrowheads="1"/>
          </p:cNvSpPr>
          <p:nvPr/>
        </p:nvSpPr>
        <p:spPr bwMode="auto">
          <a:xfrm>
            <a:off x="2309813" y="782638"/>
            <a:ext cx="533876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/>
              <a:t>气息练习</a:t>
            </a:r>
            <a:r>
              <a:rPr lang="en-US" altLang="zh-CN" sz="4000"/>
              <a:t>《</a:t>
            </a:r>
            <a:r>
              <a:rPr lang="zh-CN" altLang="en-US" sz="4000"/>
              <a:t>数红旗</a:t>
            </a:r>
            <a:r>
              <a:rPr lang="en-US" altLang="zh-CN" sz="4000"/>
              <a:t>》</a:t>
            </a:r>
            <a:endParaRPr lang="zh-CN" altLang="en-US" sz="4000"/>
          </a:p>
        </p:txBody>
      </p:sp>
      <p:sp>
        <p:nvSpPr>
          <p:cNvPr id="9220" name="TextBox 2"/>
          <p:cNvSpPr txBox="1">
            <a:spLocks noChangeArrowheads="1"/>
          </p:cNvSpPr>
          <p:nvPr/>
        </p:nvSpPr>
        <p:spPr bwMode="auto">
          <a:xfrm>
            <a:off x="468313" y="2081213"/>
            <a:ext cx="8396287" cy="31076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 b="1">
                <a:ea typeface="仿宋" panose="02010609060101010101" pitchFamily="49" charset="-122"/>
              </a:rPr>
              <a:t>广场上,飘红旗,看你能数几面旗：</a:t>
            </a:r>
            <a:endParaRPr lang="en-US" sz="2800" b="1">
              <a:ea typeface="仿宋" panose="02010609060101010101" pitchFamily="49" charset="-122"/>
            </a:endParaRPr>
          </a:p>
          <a:p>
            <a:pPr eaLnBrk="1" hangingPunct="1"/>
            <a:endParaRPr lang="en-US" sz="2800" b="1">
              <a:ea typeface="仿宋" panose="02010609060101010101" pitchFamily="49" charset="-122"/>
            </a:endParaRPr>
          </a:p>
          <a:p>
            <a:pPr eaLnBrk="1" hangingPunct="1"/>
            <a:r>
              <a:rPr lang="zh-CN" altLang="en-US" sz="2800" b="1">
                <a:solidFill>
                  <a:schemeClr val="tx2"/>
                </a:solidFill>
                <a:ea typeface="仿宋" panose="02010609060101010101" pitchFamily="49" charset="-122"/>
              </a:rPr>
              <a:t>一面旗,两面旗,三面旗,四面旗,五面旗,</a:t>
            </a:r>
            <a:endParaRPr lang="en-US" sz="2800" b="1">
              <a:solidFill>
                <a:schemeClr val="tx2"/>
              </a:solidFill>
              <a:ea typeface="仿宋" panose="02010609060101010101" pitchFamily="49" charset="-122"/>
            </a:endParaRPr>
          </a:p>
          <a:p>
            <a:pPr eaLnBrk="1" hangingPunct="1"/>
            <a:r>
              <a:rPr lang="zh-CN" altLang="en-US" sz="2800" b="1">
                <a:solidFill>
                  <a:schemeClr val="tx2"/>
                </a:solidFill>
                <a:ea typeface="仿宋" panose="02010609060101010101" pitchFamily="49" charset="-122"/>
              </a:rPr>
              <a:t>六面旗,七面旗,八面旗,九面旗,十面旗；</a:t>
            </a:r>
            <a:endParaRPr lang="en-US" sz="2800" b="1">
              <a:solidFill>
                <a:schemeClr val="tx2"/>
              </a:solidFill>
              <a:ea typeface="仿宋" panose="02010609060101010101" pitchFamily="49" charset="-122"/>
            </a:endParaRPr>
          </a:p>
          <a:p>
            <a:pPr eaLnBrk="1" hangingPunct="1"/>
            <a:endParaRPr lang="en-US" sz="2800" b="1">
              <a:ea typeface="仿宋" panose="02010609060101010101" pitchFamily="49" charset="-122"/>
            </a:endParaRPr>
          </a:p>
          <a:p>
            <a:pPr eaLnBrk="1" hangingPunct="1"/>
            <a:r>
              <a:rPr lang="zh-CN" altLang="en-US" sz="2800" b="1">
                <a:solidFill>
                  <a:srgbClr val="FF0000"/>
                </a:solidFill>
                <a:ea typeface="仿宋" panose="02010609060101010101" pitchFamily="49" charset="-122"/>
              </a:rPr>
              <a:t>十面旗,九面旗,八面旗,七面旗,六面旗,</a:t>
            </a:r>
            <a:endParaRPr lang="en-US" sz="2800" b="1">
              <a:solidFill>
                <a:srgbClr val="FF0000"/>
              </a:solidFill>
              <a:ea typeface="仿宋" panose="02010609060101010101" pitchFamily="49" charset="-122"/>
            </a:endParaRPr>
          </a:p>
          <a:p>
            <a:pPr eaLnBrk="1" hangingPunct="1"/>
            <a:r>
              <a:rPr lang="zh-CN" altLang="en-US" sz="2800" b="1">
                <a:solidFill>
                  <a:srgbClr val="FF0000"/>
                </a:solidFill>
                <a:ea typeface="仿宋" panose="02010609060101010101" pitchFamily="49" charset="-122"/>
              </a:rPr>
              <a:t>五面旗,四面旗,三面旗,两面旗,一面旗。</a:t>
            </a:r>
            <a:endParaRPr lang="zh-CN" altLang="en-US" sz="2800" b="1">
              <a:solidFill>
                <a:srgbClr val="FF0000"/>
              </a:solidFill>
              <a:ea typeface="仿宋" panose="02010609060101010101" pitchFamily="49" charset="-122"/>
            </a:endParaRPr>
          </a:p>
        </p:txBody>
      </p:sp>
    </p:spTree>
  </p:cSld>
  <p:clrMapOvr>
    <a:masterClrMapping/>
  </p:clrMapOvr>
  <p:transition>
    <p:strips dir="rd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标题 5"/>
          <p:cNvSpPr>
            <a:spLocks noGrp="1"/>
          </p:cNvSpPr>
          <p:nvPr>
            <p:ph type="title" idx="4294967295"/>
          </p:nvPr>
        </p:nvSpPr>
        <p:spPr>
          <a:xfrm>
            <a:off x="456300" y="608400"/>
            <a:ext cx="8226900" cy="705600"/>
          </a:xfrm>
        </p:spPr>
        <p:txBody>
          <a:bodyPr/>
          <a:lstStyle/>
          <a:p>
            <a:pPr eaLnBrk="1" hangingPunct="1"/>
            <a:endParaRPr lang="zh-CN" altLang="zh-CN" smtClean="0"/>
          </a:p>
        </p:txBody>
      </p:sp>
      <p:sp>
        <p:nvSpPr>
          <p:cNvPr id="10243" name="内容占位符 6"/>
          <p:cNvSpPr>
            <a:spLocks noGrp="1"/>
          </p:cNvSpPr>
          <p:nvPr>
            <p:ph idx="4294967295"/>
          </p:nvPr>
        </p:nvSpPr>
        <p:spPr>
          <a:xfrm>
            <a:off x="456300" y="1490400"/>
            <a:ext cx="8226900" cy="4759200"/>
          </a:xfrm>
        </p:spPr>
        <p:txBody>
          <a:bodyPr/>
          <a:lstStyle/>
          <a:p>
            <a:pPr eaLnBrk="1" hangingPunct="1"/>
            <a:endParaRPr lang="zh-CN" altLang="zh-CN" smtClean="0"/>
          </a:p>
        </p:txBody>
      </p:sp>
      <p:pic>
        <p:nvPicPr>
          <p:cNvPr id="10244" name="Picture 7" descr="49cc00f9a77132e4b58f315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249238" y="-74613"/>
            <a:ext cx="9736138" cy="7040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5" name="TextBox 4"/>
          <p:cNvSpPr txBox="1">
            <a:spLocks noChangeArrowheads="1"/>
          </p:cNvSpPr>
          <p:nvPr/>
        </p:nvSpPr>
        <p:spPr bwMode="auto">
          <a:xfrm>
            <a:off x="2195513" y="333375"/>
            <a:ext cx="6769100" cy="12001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7200" b="1" i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老虎拜师</a:t>
            </a:r>
            <a:endParaRPr lang="zh-CN" altLang="en-US" sz="7200" b="1" i="1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pic>
        <p:nvPicPr>
          <p:cNvPr id="10246" name="Picture 2" descr="C:\Users\tzkf\Desktop\u=3627073659,2004993286&amp;fm=23&amp;gp=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249238" y="-74613"/>
            <a:ext cx="9763126" cy="7040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标题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 eaLnBrk="1" hangingPunct="1"/>
            <a:r>
              <a:rPr lang="zh-CN" altLang="en-US" smtClean="0"/>
              <a:t>老虎和猫</a:t>
            </a:r>
            <a:endParaRPr lang="zh-CN" altLang="en-US" smtClean="0"/>
          </a:p>
        </p:txBody>
      </p:sp>
      <p:sp>
        <p:nvSpPr>
          <p:cNvPr id="11267" name="副标题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L="0" indent="0" algn="ctr" eaLnBrk="1" hangingPunct="1">
              <a:buFont typeface="Arial" pitchFamily="34" charset="0"/>
              <a:buNone/>
            </a:pPr>
            <a:endParaRPr lang="zh-CN" altLang="zh-CN" smtClean="0">
              <a:solidFill>
                <a:srgbClr val="898989"/>
              </a:solidFill>
            </a:endParaRPr>
          </a:p>
        </p:txBody>
      </p:sp>
      <p:pic>
        <p:nvPicPr>
          <p:cNvPr id="11268" name="Picture 2" descr="C:\Users\tzkf\Desktop\201051791527449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913" y="14288"/>
            <a:ext cx="9144000" cy="700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标题 1"/>
          <p:cNvSpPr>
            <a:spLocks noGrp="1"/>
          </p:cNvSpPr>
          <p:nvPr>
            <p:ph type="title" idx="4294967295"/>
          </p:nvPr>
        </p:nvSpPr>
        <p:spPr>
          <a:xfrm>
            <a:off x="456300" y="608400"/>
            <a:ext cx="8226900" cy="705600"/>
          </a:xfrm>
        </p:spPr>
        <p:txBody>
          <a:bodyPr/>
          <a:lstStyle/>
          <a:p>
            <a:pPr eaLnBrk="1" hangingPunct="1"/>
            <a:r>
              <a:rPr lang="zh-CN" smtClean="0"/>
              <a:t>老虎拜师</a:t>
            </a:r>
            <a:endParaRPr lang="zh-CN" smtClean="0"/>
          </a:p>
        </p:txBody>
      </p:sp>
      <p:sp>
        <p:nvSpPr>
          <p:cNvPr id="13315" name="内容占位符 2"/>
          <p:cNvSpPr>
            <a:spLocks noGrp="1"/>
          </p:cNvSpPr>
          <p:nvPr>
            <p:ph idx="4294967295"/>
          </p:nvPr>
        </p:nvSpPr>
        <p:spPr>
          <a:xfrm>
            <a:off x="456300" y="1490400"/>
            <a:ext cx="8226900" cy="47592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zh-CN" sz="3000" smtClean="0"/>
              <a:t>一棵松树两丈高,树下狸猫把虎教,</a:t>
            </a:r>
            <a:endParaRPr lang="zh-CN" sz="3000" smtClean="0"/>
          </a:p>
          <a:p>
            <a:pPr eaLnBrk="1" hangingPunct="1">
              <a:lnSpc>
                <a:spcPct val="80000"/>
              </a:lnSpc>
            </a:pPr>
            <a:r>
              <a:rPr lang="zh-CN" sz="3000" smtClean="0"/>
              <a:t>先学扑,后学跳,穿山跳涧学会了,</a:t>
            </a:r>
            <a:endParaRPr lang="zh-CN" sz="3000" smtClean="0"/>
          </a:p>
          <a:p>
            <a:pPr eaLnBrk="1" hangingPunct="1">
              <a:lnSpc>
                <a:spcPct val="80000"/>
              </a:lnSpc>
            </a:pPr>
            <a:r>
              <a:rPr lang="zh-CN" sz="3000" smtClean="0"/>
              <a:t>老虎变脸要吃猫。狸猫一见事不好,</a:t>
            </a:r>
            <a:endParaRPr lang="zh-CN" sz="3000" smtClean="0"/>
          </a:p>
          <a:p>
            <a:pPr eaLnBrk="1" hangingPunct="1">
              <a:lnSpc>
                <a:spcPct val="80000"/>
              </a:lnSpc>
            </a:pPr>
            <a:r>
              <a:rPr lang="zh-CN" sz="3000" smtClean="0"/>
              <a:t>身子一窜上树梢。老虎一见傻了眼,</a:t>
            </a:r>
            <a:endParaRPr lang="zh-CN" sz="3000" smtClean="0"/>
          </a:p>
          <a:p>
            <a:pPr eaLnBrk="1" hangingPunct="1">
              <a:lnSpc>
                <a:spcPct val="80000"/>
              </a:lnSpc>
            </a:pPr>
            <a:r>
              <a:rPr lang="zh-CN" sz="3000" smtClean="0"/>
              <a:t>急忙跪下来哀告：“师父师父下来吧,</a:t>
            </a:r>
            <a:endParaRPr lang="zh-CN" sz="3000" smtClean="0"/>
          </a:p>
          <a:p>
            <a:pPr eaLnBrk="1" hangingPunct="1">
              <a:lnSpc>
                <a:spcPct val="80000"/>
              </a:lnSpc>
            </a:pPr>
            <a:r>
              <a:rPr lang="zh-CN" sz="3000" smtClean="0"/>
              <a:t>再教弟子上树梢”。</a:t>
            </a:r>
            <a:endParaRPr lang="zh-CN" sz="3000" smtClean="0"/>
          </a:p>
          <a:p>
            <a:pPr eaLnBrk="1" hangingPunct="1">
              <a:lnSpc>
                <a:spcPct val="80000"/>
              </a:lnSpc>
            </a:pPr>
            <a:r>
              <a:rPr lang="zh-CN" sz="3000" smtClean="0"/>
              <a:t>树上狸猫摇摇头,眼泪滚滚往下流。</a:t>
            </a:r>
            <a:endParaRPr lang="zh-CN" sz="3000" smtClean="0"/>
          </a:p>
          <a:p>
            <a:pPr eaLnBrk="1" hangingPunct="1">
              <a:lnSpc>
                <a:spcPct val="80000"/>
              </a:lnSpc>
            </a:pPr>
            <a:r>
              <a:rPr lang="zh-CN" sz="3000" smtClean="0"/>
              <a:t>有心下来再教你,怕只怕,</a:t>
            </a:r>
            <a:endParaRPr lang="zh-CN" sz="3000" smtClean="0"/>
          </a:p>
          <a:p>
            <a:pPr eaLnBrk="1" hangingPunct="1">
              <a:lnSpc>
                <a:spcPct val="80000"/>
              </a:lnSpc>
            </a:pPr>
            <a:r>
              <a:rPr lang="zh-CN" sz="3000" smtClean="0"/>
              <a:t>你再变性子,我往哪里逃,哪里逃！</a:t>
            </a:r>
            <a:endParaRPr lang="zh-CN" sz="3000" smtClean="0"/>
          </a:p>
          <a:p>
            <a:pPr eaLnBrk="1" hangingPunct="1">
              <a:lnSpc>
                <a:spcPct val="80000"/>
              </a:lnSpc>
            </a:pPr>
            <a:endParaRPr lang="zh-CN" altLang="zh-CN" sz="3000" smtClean="0"/>
          </a:p>
        </p:txBody>
      </p:sp>
      <p:pic>
        <p:nvPicPr>
          <p:cNvPr id="13316" name="Picture 2" descr="68ef4e13e9fcff38213f2ee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7" name="TextBox 7"/>
          <p:cNvSpPr txBox="1">
            <a:spLocks noChangeArrowheads="1"/>
          </p:cNvSpPr>
          <p:nvPr/>
        </p:nvSpPr>
        <p:spPr bwMode="auto">
          <a:xfrm>
            <a:off x="539750" y="1085850"/>
            <a:ext cx="9036050" cy="5354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latin typeface="仿宋" panose="02010609060101010101" pitchFamily="49" charset="-122"/>
                <a:ea typeface="仿宋" panose="02010609060101010101" pitchFamily="49" charset="-122"/>
              </a:rPr>
              <a:t>一棵</a:t>
            </a:r>
            <a:r>
              <a:rPr lang="zh-CN" altLang="en-US" sz="3600" b="1">
                <a:solidFill>
                  <a:srgbClr val="FF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松</a:t>
            </a:r>
            <a:r>
              <a:rPr lang="zh-CN" altLang="en-US" sz="3600" b="1">
                <a:solidFill>
                  <a:srgbClr val="00B05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树</a:t>
            </a:r>
            <a:r>
              <a:rPr lang="zh-CN" altLang="en-US" sz="3600" b="1">
                <a:latin typeface="仿宋" panose="02010609060101010101" pitchFamily="49" charset="-122"/>
                <a:ea typeface="仿宋" panose="02010609060101010101" pitchFamily="49" charset="-122"/>
              </a:rPr>
              <a:t>两</a:t>
            </a:r>
            <a:r>
              <a:rPr lang="zh-CN" altLang="en-US" sz="3600" b="1">
                <a:solidFill>
                  <a:srgbClr val="00B05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丈</a:t>
            </a:r>
            <a:r>
              <a:rPr lang="zh-CN" altLang="en-US" sz="3600" b="1">
                <a:latin typeface="仿宋" panose="02010609060101010101" pitchFamily="49" charset="-122"/>
                <a:ea typeface="仿宋" panose="02010609060101010101" pitchFamily="49" charset="-122"/>
              </a:rPr>
              <a:t>高,</a:t>
            </a:r>
            <a:r>
              <a:rPr lang="zh-CN" altLang="en-US" sz="3600" b="1">
                <a:solidFill>
                  <a:srgbClr val="00B05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树</a:t>
            </a:r>
            <a:r>
              <a:rPr lang="zh-CN" altLang="en-US" sz="3600" b="1">
                <a:latin typeface="仿宋" panose="02010609060101010101" pitchFamily="49" charset="-122"/>
                <a:ea typeface="仿宋" panose="02010609060101010101" pitchFamily="49" charset="-122"/>
              </a:rPr>
              <a:t>下狸猫把虎教,</a:t>
            </a:r>
            <a:endParaRPr lang="zh-CN" altLang="en-US" sz="3600" b="1"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pPr eaLnBrk="1" hangingPunct="1"/>
            <a:r>
              <a:rPr lang="zh-CN" altLang="en-US" sz="3600" b="1">
                <a:latin typeface="仿宋" panose="02010609060101010101" pitchFamily="49" charset="-122"/>
                <a:ea typeface="仿宋" panose="02010609060101010101" pitchFamily="49" charset="-122"/>
              </a:rPr>
              <a:t>先学扑,后学跳,</a:t>
            </a:r>
            <a:r>
              <a:rPr lang="zh-CN" altLang="en-US" sz="3600" b="1">
                <a:solidFill>
                  <a:srgbClr val="00B05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穿山</a:t>
            </a:r>
            <a:r>
              <a:rPr lang="zh-CN" altLang="en-US" sz="3600" b="1">
                <a:latin typeface="仿宋" panose="02010609060101010101" pitchFamily="49" charset="-122"/>
                <a:ea typeface="仿宋" panose="02010609060101010101" pitchFamily="49" charset="-122"/>
              </a:rPr>
              <a:t>跳涧学会了,</a:t>
            </a:r>
            <a:endParaRPr lang="zh-CN" altLang="en-US" sz="3600" b="1"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pPr eaLnBrk="1" hangingPunct="1"/>
            <a:r>
              <a:rPr lang="zh-CN" altLang="en-US" sz="3600" b="1">
                <a:latin typeface="仿宋" panose="02010609060101010101" pitchFamily="49" charset="-122"/>
                <a:ea typeface="仿宋" panose="02010609060101010101" pitchFamily="49" charset="-122"/>
              </a:rPr>
              <a:t>老虎变脸要</a:t>
            </a:r>
            <a:r>
              <a:rPr lang="zh-CN" altLang="en-US" sz="3600" b="1">
                <a:solidFill>
                  <a:srgbClr val="00B05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吃</a:t>
            </a:r>
            <a:r>
              <a:rPr lang="zh-CN" altLang="en-US" sz="3600" b="1">
                <a:latin typeface="仿宋" panose="02010609060101010101" pitchFamily="49" charset="-122"/>
                <a:ea typeface="仿宋" panose="02010609060101010101" pitchFamily="49" charset="-122"/>
              </a:rPr>
              <a:t>猫。狸猫一见</a:t>
            </a:r>
            <a:r>
              <a:rPr lang="zh-CN" altLang="en-US" sz="3600" b="1">
                <a:solidFill>
                  <a:srgbClr val="00B05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事</a:t>
            </a:r>
            <a:r>
              <a:rPr lang="zh-CN" altLang="en-US" sz="3600" b="1">
                <a:latin typeface="仿宋" panose="02010609060101010101" pitchFamily="49" charset="-122"/>
                <a:ea typeface="仿宋" panose="02010609060101010101" pitchFamily="49" charset="-122"/>
              </a:rPr>
              <a:t>不好,</a:t>
            </a:r>
            <a:endParaRPr lang="zh-CN" altLang="en-US" sz="3600" b="1"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pPr eaLnBrk="1" hangingPunct="1"/>
            <a:r>
              <a:rPr lang="zh-CN" altLang="en-US" sz="3600" b="1">
                <a:solidFill>
                  <a:srgbClr val="00B05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身</a:t>
            </a:r>
            <a:r>
              <a:rPr lang="zh-CN" altLang="en-US" sz="3600" b="1">
                <a:solidFill>
                  <a:srgbClr val="FF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子</a:t>
            </a:r>
            <a:r>
              <a:rPr lang="zh-CN" altLang="en-US" sz="3600" b="1">
                <a:latin typeface="仿宋" panose="02010609060101010101" pitchFamily="49" charset="-122"/>
                <a:ea typeface="仿宋" panose="02010609060101010101" pitchFamily="49" charset="-122"/>
              </a:rPr>
              <a:t>一</a:t>
            </a:r>
            <a:r>
              <a:rPr lang="zh-CN" altLang="en-US" sz="3600" b="1">
                <a:solidFill>
                  <a:srgbClr val="FF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窜</a:t>
            </a:r>
            <a:r>
              <a:rPr lang="zh-CN" altLang="en-US" sz="3600" b="1">
                <a:solidFill>
                  <a:srgbClr val="00B05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上树梢</a:t>
            </a:r>
            <a:r>
              <a:rPr lang="zh-CN" altLang="en-US" sz="3600" b="1">
                <a:latin typeface="仿宋" panose="02010609060101010101" pitchFamily="49" charset="-122"/>
                <a:ea typeface="仿宋" panose="02010609060101010101" pitchFamily="49" charset="-122"/>
              </a:rPr>
              <a:t>。老虎一见</a:t>
            </a:r>
            <a:r>
              <a:rPr lang="zh-CN" altLang="en-US" sz="3600" b="1">
                <a:solidFill>
                  <a:srgbClr val="00B05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傻</a:t>
            </a:r>
            <a:r>
              <a:rPr lang="zh-CN" altLang="en-US" sz="3600" b="1">
                <a:latin typeface="仿宋" panose="02010609060101010101" pitchFamily="49" charset="-122"/>
                <a:ea typeface="仿宋" panose="02010609060101010101" pitchFamily="49" charset="-122"/>
              </a:rPr>
              <a:t>了眼,</a:t>
            </a:r>
            <a:endParaRPr lang="zh-CN" altLang="en-US" sz="3600" b="1"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pPr eaLnBrk="1" hangingPunct="1"/>
            <a:r>
              <a:rPr lang="zh-CN" altLang="en-US" sz="3600" b="1">
                <a:latin typeface="仿宋" panose="02010609060101010101" pitchFamily="49" charset="-122"/>
                <a:ea typeface="仿宋" panose="02010609060101010101" pitchFamily="49" charset="-122"/>
              </a:rPr>
              <a:t>急忙跪下来哀告：“师傅师傅下来吧,</a:t>
            </a:r>
            <a:endParaRPr lang="zh-CN" altLang="en-US" sz="3600" b="1"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pPr eaLnBrk="1" hangingPunct="1"/>
            <a:r>
              <a:rPr lang="zh-CN" altLang="en-US" sz="3600" b="1">
                <a:solidFill>
                  <a:srgbClr val="FF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再</a:t>
            </a:r>
            <a:r>
              <a:rPr lang="zh-CN" altLang="en-US" sz="3600" b="1">
                <a:latin typeface="仿宋" panose="02010609060101010101" pitchFamily="49" charset="-122"/>
                <a:ea typeface="仿宋" panose="02010609060101010101" pitchFamily="49" charset="-122"/>
              </a:rPr>
              <a:t>教弟</a:t>
            </a:r>
            <a:r>
              <a:rPr lang="zh-CN" altLang="en-US" sz="3600" b="1">
                <a:solidFill>
                  <a:srgbClr val="FF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子</a:t>
            </a:r>
            <a:r>
              <a:rPr lang="zh-CN" altLang="en-US" sz="3600" b="1">
                <a:solidFill>
                  <a:srgbClr val="00B05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上树梢”</a:t>
            </a:r>
            <a:r>
              <a:rPr lang="zh-CN" altLang="en-US" sz="3600" b="1">
                <a:latin typeface="仿宋" panose="02010609060101010101" pitchFamily="49" charset="-122"/>
                <a:ea typeface="仿宋" panose="02010609060101010101" pitchFamily="49" charset="-122"/>
              </a:rPr>
              <a:t>。</a:t>
            </a:r>
            <a:endParaRPr lang="zh-CN" altLang="en-US" sz="3600" b="1"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pPr eaLnBrk="1" hangingPunct="1"/>
            <a:r>
              <a:rPr lang="zh-CN" altLang="en-US" sz="3600" b="1">
                <a:solidFill>
                  <a:srgbClr val="00B05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树上</a:t>
            </a:r>
            <a:r>
              <a:rPr lang="zh-CN" altLang="en-US" sz="3600" b="1">
                <a:latin typeface="仿宋" panose="02010609060101010101" pitchFamily="49" charset="-122"/>
                <a:ea typeface="仿宋" panose="02010609060101010101" pitchFamily="49" charset="-122"/>
              </a:rPr>
              <a:t>狸猫摇摇头,眼泪滚滚往下流。</a:t>
            </a:r>
            <a:endParaRPr lang="zh-CN" altLang="en-US" sz="3600" b="1"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pPr eaLnBrk="1" hangingPunct="1"/>
            <a:r>
              <a:rPr lang="zh-CN" altLang="en-US" sz="3600" b="1">
                <a:latin typeface="仿宋" panose="02010609060101010101" pitchFamily="49" charset="-122"/>
                <a:ea typeface="仿宋" panose="02010609060101010101" pitchFamily="49" charset="-122"/>
              </a:rPr>
              <a:t>有心下来</a:t>
            </a:r>
            <a:r>
              <a:rPr lang="zh-CN" altLang="en-US" sz="3600" b="1">
                <a:solidFill>
                  <a:srgbClr val="FF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再</a:t>
            </a:r>
            <a:r>
              <a:rPr lang="zh-CN" altLang="en-US" sz="3600" b="1">
                <a:latin typeface="仿宋" panose="02010609060101010101" pitchFamily="49" charset="-122"/>
                <a:ea typeface="仿宋" panose="02010609060101010101" pitchFamily="49" charset="-122"/>
              </a:rPr>
              <a:t>教你,怕</a:t>
            </a:r>
            <a:r>
              <a:rPr lang="zh-CN" altLang="en-US" sz="3600" b="1">
                <a:solidFill>
                  <a:srgbClr val="00B05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只</a:t>
            </a:r>
            <a:r>
              <a:rPr lang="zh-CN" altLang="en-US" sz="3600" b="1">
                <a:latin typeface="仿宋" panose="02010609060101010101" pitchFamily="49" charset="-122"/>
                <a:ea typeface="仿宋" panose="02010609060101010101" pitchFamily="49" charset="-122"/>
              </a:rPr>
              <a:t>怕,</a:t>
            </a:r>
            <a:endParaRPr lang="zh-CN" altLang="en-US" sz="3600" b="1"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pPr eaLnBrk="1" hangingPunct="1"/>
            <a:r>
              <a:rPr lang="zh-CN" altLang="en-US" sz="3600" b="1">
                <a:latin typeface="仿宋" panose="02010609060101010101" pitchFamily="49" charset="-122"/>
                <a:ea typeface="仿宋" panose="02010609060101010101" pitchFamily="49" charset="-122"/>
              </a:rPr>
              <a:t>你</a:t>
            </a:r>
            <a:r>
              <a:rPr lang="zh-CN" altLang="en-US" sz="3600" b="1">
                <a:solidFill>
                  <a:srgbClr val="FF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再</a:t>
            </a:r>
            <a:r>
              <a:rPr lang="zh-CN" altLang="en-US" sz="3600" b="1">
                <a:latin typeface="仿宋" panose="02010609060101010101" pitchFamily="49" charset="-122"/>
                <a:ea typeface="仿宋" panose="02010609060101010101" pitchFamily="49" charset="-122"/>
              </a:rPr>
              <a:t>变性</a:t>
            </a:r>
            <a:r>
              <a:rPr lang="zh-CN" altLang="en-US" sz="3600" b="1">
                <a:solidFill>
                  <a:srgbClr val="FF000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子</a:t>
            </a:r>
            <a:r>
              <a:rPr lang="zh-CN" altLang="en-US" sz="3600" b="1">
                <a:latin typeface="仿宋" panose="02010609060101010101" pitchFamily="49" charset="-122"/>
                <a:ea typeface="仿宋" panose="02010609060101010101" pitchFamily="49" charset="-122"/>
              </a:rPr>
              <a:t>,我往哪里逃,哪里逃！</a:t>
            </a:r>
            <a:endParaRPr lang="zh-CN" altLang="en-US" sz="3600" b="1"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pPr eaLnBrk="1" hangingPunct="1"/>
            <a:endParaRPr lang="zh-CN" altLang="en-US" b="1">
              <a:latin typeface="仿宋" panose="02010609060101010101" pitchFamily="49" charset="-122"/>
              <a:ea typeface="仿宋" panose="02010609060101010101" pitchFamily="49" charset="-122"/>
            </a:endParaRPr>
          </a:p>
        </p:txBody>
      </p:sp>
      <p:sp>
        <p:nvSpPr>
          <p:cNvPr id="13318" name="TextBox 8"/>
          <p:cNvSpPr txBox="1">
            <a:spLocks noChangeArrowheads="1"/>
          </p:cNvSpPr>
          <p:nvPr/>
        </p:nvSpPr>
        <p:spPr bwMode="auto">
          <a:xfrm>
            <a:off x="2808288" y="315913"/>
            <a:ext cx="3527425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400"/>
              <a:t>老虎拜师</a:t>
            </a:r>
            <a:endParaRPr lang="zh-CN" altLang="en-US" sz="44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标题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 eaLnBrk="1" hangingPunct="1"/>
            <a:endParaRPr lang="zh-CN" altLang="zh-CN" smtClean="0"/>
          </a:p>
        </p:txBody>
      </p:sp>
      <p:sp>
        <p:nvSpPr>
          <p:cNvPr id="14339" name="副标题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L="0" indent="0" algn="ctr" eaLnBrk="1" hangingPunct="1">
              <a:buFont typeface="Arial" pitchFamily="34" charset="0"/>
              <a:buNone/>
            </a:pPr>
            <a:endParaRPr lang="zh-CN" altLang="zh-CN" smtClean="0">
              <a:solidFill>
                <a:srgbClr val="898989"/>
              </a:solidFill>
            </a:endParaRPr>
          </a:p>
        </p:txBody>
      </p:sp>
      <p:pic>
        <p:nvPicPr>
          <p:cNvPr id="14340" name="Picture 2" descr="3860f0edb83fc0782797919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902450"/>
          </a:xfrm>
          <a:prstGeom prst="rect">
            <a:avLst/>
          </a:prstGeom>
          <a:solidFill>
            <a:schemeClr val="accent1"/>
          </a:solidFill>
          <a:ln w="9525">
            <a:solidFill>
              <a:srgbClr val="FF0000"/>
            </a:solidFill>
            <a:miter lim="800000"/>
          </a:ln>
        </p:spPr>
      </p:pic>
      <p:sp>
        <p:nvSpPr>
          <p:cNvPr id="14341" name="TextBox 4"/>
          <p:cNvSpPr txBox="1">
            <a:spLocks noChangeArrowheads="1"/>
          </p:cNvSpPr>
          <p:nvPr/>
        </p:nvSpPr>
        <p:spPr bwMode="auto">
          <a:xfrm>
            <a:off x="323850" y="1758950"/>
            <a:ext cx="1108075" cy="338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6000"/>
              <a:t>贯口</a:t>
            </a:r>
            <a:endParaRPr lang="zh-CN" altLang="en-US" sz="6000"/>
          </a:p>
        </p:txBody>
      </p:sp>
      <p:sp>
        <p:nvSpPr>
          <p:cNvPr id="19462" name="TextBox 6"/>
          <p:cNvSpPr txBox="1">
            <a:spLocks noChangeArrowheads="1"/>
          </p:cNvSpPr>
          <p:nvPr/>
        </p:nvSpPr>
        <p:spPr bwMode="auto">
          <a:xfrm>
            <a:off x="2195513" y="1758950"/>
            <a:ext cx="626427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solidFill>
                  <a:srgbClr val="CCCC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r>
              <a:rPr lang="zh-CN" altLang="en-US" sz="3200" b="1">
                <a:latin typeface="微软雅黑" panose="020b0503020204020204" pitchFamily="34" charset="-122"/>
                <a:ea typeface="微软雅黑" panose="020b0503020204020204" pitchFamily="34" charset="-122"/>
              </a:rPr>
              <a:t>一贯到底,一气呵成</a:t>
            </a:r>
            <a:endParaRPr lang="zh-CN" altLang="en-US" sz="32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463" name="TextBox 7"/>
          <p:cNvSpPr txBox="1">
            <a:spLocks noChangeArrowheads="1"/>
          </p:cNvSpPr>
          <p:nvPr/>
        </p:nvSpPr>
        <p:spPr bwMode="auto">
          <a:xfrm>
            <a:off x="1908175" y="2584450"/>
            <a:ext cx="3743325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FF66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3200" b="1">
                <a:solidFill>
                  <a:srgbClr val="FF66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、吐字真</a:t>
            </a:r>
            <a:endParaRPr lang="zh-CN" altLang="en-US" sz="3200" b="1">
              <a:solidFill>
                <a:srgbClr val="FF66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464" name="TextBox 8"/>
          <p:cNvSpPr txBox="1">
            <a:spLocks noChangeArrowheads="1"/>
          </p:cNvSpPr>
          <p:nvPr/>
        </p:nvSpPr>
        <p:spPr bwMode="auto">
          <a:xfrm>
            <a:off x="2268538" y="3189288"/>
            <a:ext cx="23749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chemeClr val="hlin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3200" b="1">
                <a:solidFill>
                  <a:schemeClr val="hlin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、气口匀</a:t>
            </a:r>
            <a:endParaRPr lang="zh-CN" altLang="en-US" sz="3200" b="1">
              <a:solidFill>
                <a:schemeClr val="hlin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465" name="TextBox 9"/>
          <p:cNvSpPr txBox="1">
            <a:spLocks noChangeArrowheads="1"/>
          </p:cNvSpPr>
          <p:nvPr/>
        </p:nvSpPr>
        <p:spPr bwMode="auto">
          <a:xfrm>
            <a:off x="2605088" y="3759200"/>
            <a:ext cx="2722562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chemeClr val="folHlin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3200" b="1">
                <a:solidFill>
                  <a:schemeClr val="folHlin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、发音准</a:t>
            </a:r>
            <a:endParaRPr lang="zh-CN" altLang="en-US" sz="3200" b="1">
              <a:solidFill>
                <a:schemeClr val="folHlin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466" name="TextBox 10"/>
          <p:cNvSpPr txBox="1">
            <a:spLocks noChangeArrowheads="1"/>
          </p:cNvSpPr>
          <p:nvPr/>
        </p:nvSpPr>
        <p:spPr bwMode="auto">
          <a:xfrm>
            <a:off x="3059113" y="4248150"/>
            <a:ext cx="2844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sz="3200" b="1">
                <a:solidFill>
                  <a:srgbClr val="008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  <a:r>
              <a:rPr lang="zh-CN" altLang="en-US" sz="3200" b="1">
                <a:solidFill>
                  <a:srgbClr val="008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、语气对</a:t>
            </a:r>
            <a:endParaRPr lang="zh-CN" altLang="en-US" sz="3200" b="1">
              <a:solidFill>
                <a:srgbClr val="008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9467" name="TextBox 11"/>
          <p:cNvSpPr txBox="1">
            <a:spLocks noChangeArrowheads="1"/>
          </p:cNvSpPr>
          <p:nvPr/>
        </p:nvSpPr>
        <p:spPr bwMode="auto">
          <a:xfrm>
            <a:off x="6011863" y="2846388"/>
            <a:ext cx="2447925" cy="7699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4400" b="1">
                <a:effectLst>
                  <a:outerShdw blurRad="38100" dist="38100" dir="2700000" algn="tl">
                    <a:srgbClr val="C0C0C0"/>
                  </a:outerShdw>
                </a:effectLst>
              </a:rPr>
              <a:t>节奏</a:t>
            </a:r>
            <a:endParaRPr lang="zh-CN" altLang="en-US" sz="4400" b="1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46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94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94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9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2" grpId="0"/>
      <p:bldP spid="19463" grpId="0"/>
      <p:bldP spid="19464" grpId="0"/>
      <p:bldP spid="19465" grpId="0"/>
      <p:bldP spid="19466" grpId="0"/>
      <p:bldP spid="1946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标题 1"/>
          <p:cNvSpPr>
            <a:spLocks noGrp="1"/>
          </p:cNvSpPr>
          <p:nvPr>
            <p:ph type="title" idx="4294967295"/>
          </p:nvPr>
        </p:nvSpPr>
        <p:spPr>
          <a:xfrm>
            <a:off x="456300" y="608400"/>
            <a:ext cx="8226900" cy="705600"/>
          </a:xfrm>
        </p:spPr>
        <p:txBody>
          <a:bodyPr/>
          <a:lstStyle/>
          <a:p>
            <a:pPr eaLnBrk="1" hangingPunct="1"/>
            <a:endParaRPr lang="zh-CN" altLang="zh-CN" smtClean="0"/>
          </a:p>
        </p:txBody>
      </p:sp>
      <p:pic>
        <p:nvPicPr>
          <p:cNvPr id="15363" name="Picture 2" descr="C:\Users\tzkf\Desktop\u=2837659194,1893878549&amp;fm=52&amp;gp=0[1]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noFill/>
        </p:spPr>
      </p:pic>
      <p:sp>
        <p:nvSpPr>
          <p:cNvPr id="20484" name="TextBox 3"/>
          <p:cNvSpPr txBox="1">
            <a:spLocks noChangeArrowheads="1"/>
          </p:cNvSpPr>
          <p:nvPr/>
        </p:nvSpPr>
        <p:spPr bwMode="auto">
          <a:xfrm>
            <a:off x="4500563" y="166688"/>
            <a:ext cx="4464050" cy="701675"/>
          </a:xfrm>
          <a:prstGeom prst="rect">
            <a:avLst/>
          </a:prstGeom>
          <a:solidFill>
            <a:srgbClr val="FF66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4000"/>
              <a:t>一棵松树两丈高</a:t>
            </a:r>
            <a:endParaRPr lang="zh-CN" altLang="en-US" sz="4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4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4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标题 1"/>
          <p:cNvSpPr>
            <a:spLocks noGrp="1"/>
          </p:cNvSpPr>
          <p:nvPr>
            <p:ph type="title" idx="4294967295"/>
          </p:nvPr>
        </p:nvSpPr>
        <p:spPr>
          <a:xfrm>
            <a:off x="456300" y="608400"/>
            <a:ext cx="8226900" cy="705600"/>
          </a:xfrm>
        </p:spPr>
        <p:txBody>
          <a:bodyPr/>
          <a:lstStyle/>
          <a:p>
            <a:pPr eaLnBrk="1" hangingPunct="1"/>
            <a:endParaRPr lang="zh-CN" altLang="zh-CN" smtClean="0"/>
          </a:p>
        </p:txBody>
      </p:sp>
      <p:sp>
        <p:nvSpPr>
          <p:cNvPr id="16387" name="内容占位符 2"/>
          <p:cNvSpPr>
            <a:spLocks noGrp="1"/>
          </p:cNvSpPr>
          <p:nvPr>
            <p:ph idx="4294967295"/>
          </p:nvPr>
        </p:nvSpPr>
        <p:spPr>
          <a:xfrm>
            <a:off x="456300" y="1490400"/>
            <a:ext cx="8226900" cy="4759200"/>
          </a:xfrm>
        </p:spPr>
        <p:txBody>
          <a:bodyPr/>
          <a:lstStyle/>
          <a:p>
            <a:pPr eaLnBrk="1" hangingPunct="1"/>
            <a:endParaRPr lang="zh-CN" altLang="zh-CN" smtClean="0"/>
          </a:p>
        </p:txBody>
      </p:sp>
      <p:pic>
        <p:nvPicPr>
          <p:cNvPr id="16388" name="Picture 2" descr="C:\Users\tzkf\Desktop\u=3627073659,2004993286&amp;fm=23&amp;gp=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2700"/>
            <a:ext cx="9144000" cy="684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9" name="TextBox 4"/>
          <p:cNvSpPr txBox="1">
            <a:spLocks noChangeArrowheads="1"/>
          </p:cNvSpPr>
          <p:nvPr/>
        </p:nvSpPr>
        <p:spPr bwMode="auto">
          <a:xfrm>
            <a:off x="14288" y="5621338"/>
            <a:ext cx="5543550" cy="118903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 b="1"/>
          </a:p>
          <a:p>
            <a:pPr eaLnBrk="1" hangingPunct="1"/>
            <a:r>
              <a:rPr lang="zh-CN" altLang="en-US" sz="5400" b="1"/>
              <a:t>树下狸猫把虎教</a:t>
            </a:r>
            <a:endParaRPr lang="zh-CN" altLang="en-US" sz="54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1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标题 1"/>
          <p:cNvSpPr>
            <a:spLocks noGrp="1"/>
          </p:cNvSpPr>
          <p:nvPr>
            <p:ph type="title" idx="4294967295"/>
          </p:nvPr>
        </p:nvSpPr>
        <p:spPr>
          <a:xfrm>
            <a:off x="456300" y="608400"/>
            <a:ext cx="8226900" cy="705600"/>
          </a:xfrm>
        </p:spPr>
        <p:txBody>
          <a:bodyPr/>
          <a:lstStyle/>
          <a:p>
            <a:pPr eaLnBrk="1" hangingPunct="1"/>
            <a:endParaRPr lang="zh-CN" altLang="zh-CN" smtClean="0"/>
          </a:p>
        </p:txBody>
      </p:sp>
      <p:sp>
        <p:nvSpPr>
          <p:cNvPr id="22531" name="内容占位符 2"/>
          <p:cNvSpPr>
            <a:spLocks noGrp="1"/>
          </p:cNvSpPr>
          <p:nvPr>
            <p:ph idx="4294967295"/>
          </p:nvPr>
        </p:nvSpPr>
        <p:spPr>
          <a:xfrm>
            <a:off x="457200" y="5300663"/>
            <a:ext cx="8229600" cy="1185862"/>
          </a:xfrm>
          <a:solidFill>
            <a:srgbClr val="FFCC99"/>
          </a:solidFill>
        </p:spPr>
        <p:txBody>
          <a:bodyPr/>
          <a:lstStyle/>
          <a:p>
            <a:pPr marL="0" indent="0" eaLnBrk="1" hangingPunct="1">
              <a:buFont typeface="Arial" pitchFamily="34" charset="0"/>
              <a:buNone/>
            </a:pPr>
            <a:r>
              <a:rPr lang="zh-CN" altLang="zh-CN" sz="5400" smtClean="0"/>
              <a:t>    </a:t>
            </a:r>
            <a:r>
              <a:rPr lang="zh-CN" altLang="en-US" sz="5400" smtClean="0"/>
              <a:t>先学扑                   后学跳</a:t>
            </a:r>
            <a:endParaRPr lang="zh-CN" altLang="en-US" sz="5400" smtClean="0"/>
          </a:p>
        </p:txBody>
      </p:sp>
      <p:pic>
        <p:nvPicPr>
          <p:cNvPr id="17412" name="Picture 2" descr="C:\Users\tzkf\Desktop\u=3419755284,48638103&amp;fm=52&amp;gp=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4572000" cy="4941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3" name="Picture 3" descr="C:\Users\tzkf\Desktop\u=2926166925,541965937&amp;fm=52&amp;gp=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60888" y="0"/>
            <a:ext cx="4583112" cy="4941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5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2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标题 1"/>
          <p:cNvSpPr>
            <a:spLocks noGrp="1"/>
          </p:cNvSpPr>
          <p:nvPr>
            <p:ph type="title" idx="4294967295"/>
          </p:nvPr>
        </p:nvSpPr>
        <p:spPr>
          <a:xfrm>
            <a:off x="456300" y="608400"/>
            <a:ext cx="8226900" cy="705600"/>
          </a:xfrm>
        </p:spPr>
        <p:txBody>
          <a:bodyPr/>
          <a:lstStyle/>
          <a:p>
            <a:pPr eaLnBrk="1" hangingPunct="1"/>
            <a:endParaRPr lang="zh-CN" altLang="zh-CN" smtClean="0"/>
          </a:p>
        </p:txBody>
      </p:sp>
      <p:sp>
        <p:nvSpPr>
          <p:cNvPr id="18435" name="内容占位符 2"/>
          <p:cNvSpPr>
            <a:spLocks noGrp="1"/>
          </p:cNvSpPr>
          <p:nvPr>
            <p:ph idx="4294967295"/>
          </p:nvPr>
        </p:nvSpPr>
        <p:spPr>
          <a:xfrm>
            <a:off x="456300" y="1490400"/>
            <a:ext cx="8226900" cy="4759200"/>
          </a:xfrm>
        </p:spPr>
        <p:txBody>
          <a:bodyPr/>
          <a:lstStyle/>
          <a:p>
            <a:pPr marL="0" indent="0" eaLnBrk="1" hangingPunct="1">
              <a:buFont typeface="Arial" pitchFamily="34" charset="0"/>
              <a:buNone/>
            </a:pPr>
            <a:endParaRPr lang="zh-CN" altLang="zh-CN" smtClean="0"/>
          </a:p>
        </p:txBody>
      </p:sp>
      <p:sp>
        <p:nvSpPr>
          <p:cNvPr id="18436" name="AutoShape 2" descr="http://t1.baidu.com/it/u=4133224815,3967661194&amp;fm=52&amp;gp=0.jpg"/>
          <p:cNvSpPr>
            <a:spLocks noChangeAspect="1" noChangeArrowheads="1"/>
          </p:cNvSpPr>
          <p:nvPr/>
        </p:nvSpPr>
        <p:spPr bwMode="auto">
          <a:xfrm>
            <a:off x="155575" y="-127000"/>
            <a:ext cx="304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37" name="AutoShape 4" descr="http://t1.baidu.com/it/u=4133224815,3967661194&amp;fm=52&amp;gp=0.jpg"/>
          <p:cNvSpPr>
            <a:spLocks noChangeAspect="1" noChangeArrowheads="1"/>
          </p:cNvSpPr>
          <p:nvPr/>
        </p:nvSpPr>
        <p:spPr bwMode="auto">
          <a:xfrm>
            <a:off x="307975" y="7938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8438" name="Picture 5" descr="C:\Users\tzkf\Desktop\1593169_193822024397_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7938"/>
            <a:ext cx="9144000" cy="6850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9" name="TextBox 5"/>
          <p:cNvSpPr txBox="1">
            <a:spLocks noChangeArrowheads="1"/>
          </p:cNvSpPr>
          <p:nvPr/>
        </p:nvSpPr>
        <p:spPr bwMode="auto">
          <a:xfrm>
            <a:off x="7959725" y="312738"/>
            <a:ext cx="1004888" cy="5203825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5400" b="1"/>
              <a:t>穿山跳涧学会了</a:t>
            </a:r>
            <a:endParaRPr lang="zh-CN" altLang="en-US" sz="54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35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https://d.book118.com/506133221020010031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宋体</vt:lpstr>
      <vt:lpstr>黑体</vt:lpstr>
      <vt:lpstr>仿宋</vt:lpstr>
      <vt:lpstr>Arial Black</vt:lpstr>
      <vt:lpstr>Office Theme</vt:lpstr>
      <vt:lpstr>老虎拜师</vt:lpstr>
      <vt:lpstr>Diagram</vt:lpstr>
      <vt:lpstr>教学重难点</vt:lpstr>
      <vt:lpstr>Diagram</vt:lpstr>
      <vt:lpstr>素质的培养</vt:lpstr>
      <vt:lpstr>PowerPoint Presentation</vt:lpstr>
      <vt:lpstr>PowerPoint Presentation</vt:lpstr>
      <vt:lpstr>老虎和猫</vt:lpstr>
      <vt:lpstr>老虎拜师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2024-08-29T11:44:32.887</cp:lastPrinted>
  <dcterms:created xsi:type="dcterms:W3CDTF">2024-08-29T03:44:32Z</dcterms:created>
  <dcterms:modified xsi:type="dcterms:W3CDTF">2024-08-29T03:44:35Z</dcterms:modified>
</cp:coreProperties>
</file>