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72A64-F62A-4B01-A692-EF5269E74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040E9-51B3-40FB-81A8-4028CEA52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F19B6-2740-4C90-90EA-8864D50CC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1EE91-812C-4374-853B-70A343B14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03CC43-4F10-4893-8F9C-2C6BCEB78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344F8E-6632-4C21-9F6C-CDF672D46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8A2D3F-29C3-4629-9D65-1DE0BFA42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6401D-3CA5-47F4-877C-F5A96D73A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FE8FB-4E65-481E-AD7D-AAF9912D8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D7E29-F403-4D3E-8C6A-7DFF523FC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5E241-0840-4B73-AF29-20F2970BA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4001101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癌症疼痛患者的心理护理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癌症疼痛概述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癌症疼痛患者的心理问题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癌症疼痛患者的心理护理方法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癌症疼痛患者的心理护理实践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癌症疼痛概述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癌症疼痛是指在癌症发展过程中，由于肿瘤侵犯或压迫周围组织而引起的疼痛。这种疼痛通常伴随着疾病的发展而逐渐加重，对患者的生活质量和心理健康造成严重影响。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癌症疼痛可以分为急性和慢性两种类型。急性疼痛通常在癌症治疗过程中出现，如手术、放疗或化疗等，持续时间较短。慢性疼痛则可能持续数月甚至数年，对患者的生活质量和心理健康造成长期影响。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癌症疼痛的定义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的性质，癌症疼痛可以分为躯体痛、内脏痛和神经痛等类型。躯体痛通常是由于肿瘤侵犯或压迫骨骼、肌肉或结缔组织等引起的；内脏痛则是由肿瘤侵犯或压迫内脏器官引起的；神经痛则是由肿瘤压迫神经或神经根引起的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的程度，癌症疼痛可以分为轻度、中度和重度等类型。轻度疼痛较为轻微，可能只是在某些活动或姿势时出现；中度疼痛则较为明显，可能会影响患者的日常生活和工作；重度疼痛则非常严重，可能无法忍受，需要使用强效止痛药物进行治疗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癌症疼痛的分类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癌症疼痛的原因多种多样，包括肿瘤本身的发展、治疗过程中的副作用、患者的心理状态和社会环境等。这些因素相互作用，可能导致患者的疼痛程度和性质发生变化。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疼痛对患者的生活质量和心理健康造成严重影响。长期的疼痛不仅会给患者带来身体上的痛苦，还可能导致焦虑、抑郁等心理问题。这些问题又会进一步加剧患者的疼痛感受，形成恶性循环。因此，对于癌症疼痛患者，心理护理和药物治疗同样重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癌症疼痛的原因和影响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癌症疼痛患者的心理问题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568" b="1356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499" b="64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焦虑和恐惧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癌症疼痛患者常常感到焦虑和恐惧，担心病情恶化、治疗副作用和未来的不确定性。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焦虑和恐惧情绪可能导致患者产生紧张、不安和失眠等症状，影响生活质量。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通过心理疏导、放松训练和认知行为疗法等手段，帮助患者正确认识和应对癌症疼痛，减少焦虑和恐惧情绪。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癌症疼痛患者容易产生抑郁和悲伤情绪，感到无助、绝望和失落。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抑郁和悲伤可能导致患者失去治疗的信心和生活乐趣，甚至产生自杀倾向。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通过倾听、支持和鼓励，以及必要的药物治疗，帮助患者缓解抑郁和悲伤情绪，增强治疗信心和生活质量。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抑郁和悲伤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睡眠障碍可能导致患者白天疲劳、注意力不集中和情绪低落，进而影响生活质量和工作能力。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癌症疼痛常常导致患者睡眠障碍和疲劳，影响日常生活和工作能力。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通过控制疼痛、改善睡眠环境和习惯、进行适当的运动和休息等手段，帮助患者缓解睡眠障碍和疲劳症状，提高生活质量和工作能力。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8250" b="8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000" r="180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睡眠障碍和疲劳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癌症疼痛可能导致患者自尊心下降和社交隔离，影响人际关系和生活质量。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583" r="85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自尊心下降可能导致患者产生自卑、无助和绝望等情绪，社交隔离则可能使患者感到孤独、无助和缺乏支持。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缓解方法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通过提供心理支持、社会资源和康复活动等手段，帮助患者重建自尊心，积极参与社交活动，提高生活质量。同时，家庭和社会也应给予癌症疼痛患者更多的关注和支持，减少他们的社交隔离感。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自尊心下降和社交隔离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癌症疼痛患者的心理护理方法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https://d.book118.com/506140011013010043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2024-09-10T20:15:31.504</cp:lastPrinted>
  <dcterms:created xsi:type="dcterms:W3CDTF">2024-09-10T12:15:31Z</dcterms:created>
  <dcterms:modified xsi:type="dcterms:W3CDTF">2024-09-10T12:15:33Z</dcterms:modified>
</cp:coreProperties>
</file>