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7BD09-EB36-4200-834C-A48E7D0D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433C-66C1-4117-AA05-38476FC4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95819-5276-436A-89AD-79017AF60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962C2-C75E-457E-A642-30F6CA56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40382-980F-4D3C-B742-4834ED9D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BF510-6ADD-4266-9DDB-839EB03D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EB143-A0C2-40F4-ADAE-64DD4ABC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D2423-734C-4576-89FB-E176D9B5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DB56E-D75D-4216-B9C6-087AE305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BB064-F380-439F-98CA-AD05C9C42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35115-DA51-455D-807D-6744BFA1F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1224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煤矿现场安全管理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煤矿安全技术与装备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煤矿安全文化建设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安全生产是煤矿企业的首要任务，通过采取各种安全措施，降低事故发生的可能性，从而保障矿工的生命安全。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保障矿工生命安全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安全生产是煤矿可持续发展的重要保障，只有确保安全，才能提高煤矿的生产效率和经济效益，实现煤矿的长期稳定发展。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促进煤矿可持续发展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煤矿事故往往会造成严重的人员伤亡和财产损失，给社会带来极大的负面影响，因此，加强煤矿安全生产对于维护社会稳定具有重要意义。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瓦斯事故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瓦斯爆炸、煤与瓦斯突出等事故，可导致大量人员伤亡和矿井毁坏。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顶板冒落、片帮等事故，可导致矿工被埋压或受伤。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电气设备故障、机械伤害等事故，可造成人员伤亡和设备损坏。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矿车掉道、跑车等事故，可造成人员伤亡和财产损失。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煤炭自燃、外因火灾等事故，可导致人员伤亡和矿井封闭。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水害事故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透水、突水等事故，可导致矿井被淹和人员伤亡。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煤矿事故类型及危害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是煤矿安全生产的法规性文件，规定了煤矿安全生产的基本要求和各项安全制度。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《矿山安全法》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《煤炭工业安全标准》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是保障安全生产的综合性法律，适用于所有生产经营单位，包括煤矿企业。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是专门针对矿山安全生产的法律，规定了矿山企业的安全生产责任和管理制度。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是煤炭行业安全生产的技术标准，包括煤矿安全设计、施工、验收等方面的规定。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煤矿安全规程解读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696" b="10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636" b="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煤矿安全规程制定背景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煤矿事故频发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历史上煤矿事故频繁发生，造成严重人员伤亡和财产损失，引发社会广泛关注。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安全生产法规不断完善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随着国家对安全生产法规的不断完善，煤矿安全规程的制定成为必然趋势。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提高煤矿安全生产水平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煤矿安全规程的制定旨在规范煤矿生产行为，提高煤矿安全生产水平，保障矿工生命安全。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包括煤矿安全生产管理、安全生产责任制、安全生产教育培训等方面的要求。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煤矿安全生产基本要求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涉及煤矿采掘、通风、排水、提升、运输等生产环节的安全技术规范。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煤矿安全生产技术规范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对煤矿安全设施与装备的设计、安装、使用和维护提出具体要求。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煤矿安全设施与装备要求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明确煤矿应急救援预案的制定、演练和实施，以及事故处理的原则和程序。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煤矿应急救援与事故处理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煤矿安全规程主要内容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煤矿企业和矿工必须严格遵守煤矿安全规程，确保各项规定得到有效执行。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严格执行煤矿安全规程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相关部门应加强对煤矿安全规程执行情况的监管，对违规行为进行严厉打击。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加强煤矿安全监管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广泛开展煤矿安全宣传教育，提高矿工的安全意识和自我保护能力。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开展煤矿安全宣传教育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根据煤矿安全生产实际情况，不断完善煤矿安全规程，确保其适应性和有效性。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不断完善煤矿安全规程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煤矿安全规程实施要求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煤矿现场安全管理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明确各级管理人员和操作人员的安全生产职责，确保安全生产责任到人。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制定各岗位的安全操作规程，规范操作行为，防止误操作导致的事故。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定期对员工进行安全教育培训，提高员工的安全意识和操作技能。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定期开展安全检查，及时发现和整改安全隐患，确保生产安全。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煤矿现场安全管理制度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安全检查频次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安全隐患整改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整改效果验证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煤矿现场安全检查与整改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355" r="143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包括现场环境、设备设施、操作行为等方面的检查，确保各项安全措施得到有效执行。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根据煤矿生产特点和安全风险等级，确定安全检查频次，确保及时发现问题。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对发现的安全隐患进行及时整改，消除事故隐患，确保生产安全。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对整改后的安全措施进行效果验证，确保整改措施有效、可行。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https://d.book118.com/506141224211010044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2024-09-13T07:11:13.190</cp:lastPrinted>
  <dcterms:created xsi:type="dcterms:W3CDTF">2024-09-12T23:11:13Z</dcterms:created>
  <dcterms:modified xsi:type="dcterms:W3CDTF">2024-09-12T23:11:15Z</dcterms:modified>
</cp:coreProperties>
</file>