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752A3-18FB-4BC0-9DF7-3C82C3FAC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57906-E610-42F8-8F0C-DD4762E84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2B240-370C-422F-A9E5-73A21C809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DCFF2-EE01-41BC-A3D2-A4E4B1E41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0D1242-8E50-4379-8F3E-AC53D93F9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2E605C-A241-4026-BC09-38FD76F24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5172A2-82BC-416B-ACD8-498F3D82A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B4EF5-9756-4197-A84D-7C81DA520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4479C3-3403-4715-B310-A57883B51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3FE61-1B91-4858-9980-E96570A23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FF3CA-19C0-4C6E-AD76-76FC4FE51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14200004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梦想闪耀展现最好的自己主题班会课件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梦想的定义与意义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展现最好的自己的内涵与价值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梦想与展现最好的自己的关系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实现梦想与展现最好的自己的方法与途径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班会引言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激发学生追求梦想的热情和动力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帮助学生认识自己的潜力和优势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培养学生的自信心和积极心态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促进学生之间的交流和合作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942" r="24942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376" r="1437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梦想闪耀，展现最好的自己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勇敢追梦，成就未来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发掘潜力，挑战自我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自信、积极、合作、共赢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班会主题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梦想的定义与意义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04" r="14704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梦想是个人的理想追求，代表着对未来的美好向往和期待。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梦想是激发人们不断前进的动力源泉，是人生的奋斗目标。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梦想具有可实现性，需要人们通过努力和付出来实现。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梦想的定义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梦想能够激发个人的潜能，促使人们不断挑战自我、超越自我。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梦想是个人成长的动力源泉，能够推动人们不断学习、进步。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梦想的实现过程也是个人成长的过程，能够让人们更加成熟、自信。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梦想对于个人成长的意义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784686" y="1607814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03157" y="226180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07862" y="2998750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42096" y="2998750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283760" y="2998750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08945" y="2998750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立足现实，根据自身条件和实际情况来设定梦想。</a:t>
            </a:r>
          </a:p>
        </p:txBody>
      </p:sp>
      <p:grpSp>
        <p:nvGrpSpPr>
          <p:cNvPr id="73" name="Group 7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4" name="AutoShape 7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TextBox 9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如何树立正确的梦想观</a:t>
              </a:r>
            </a:p>
          </p:txBody>
        </p:sp>
      </p:grpSp>
      <p:sp>
        <p:nvSpPr>
          <p:cNvPr id="95" name="TextBox 95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立足现实，根据自身条件和实际情况来设定梦想。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立足现实，根据自身条件和实际情况来设定梦想。</a:t>
            </a:r>
          </a:p>
        </p:txBody>
      </p:sp>
      <p:sp>
        <p:nvSpPr>
          <p:cNvPr id="97" name="TextBox 97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立足现实，根据自身条件和实际情况来设定梦想。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展现最好的自己的内涵与价值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展现最好的自己，是指在特定场合下，个人通过积极的表现和发挥，展现出自身最优秀的特质和潜力，达到自我实现和超越的目标。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展现最好的自己不仅是一种自我表达和自我实现的方式，更是一种对自我价值的认可和追求。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展现最好的自己的定义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展现最好的自己对于个人和社会的价值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对于社会而言，展现最好的自己有助于推动社会进步和发展，激发社会活力和创造力，促进社会和谐与稳定。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对于个人而言，展现最好的自己有助于增强自信心和自尊心，提高个人价值和成就感，促进个人成长和发展。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517739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充分了解自己，认清自己的优点和不足，制定合理的目标和计划。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517739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不断学习和提升自己的能力和素质，增强自己的竞争力和适应力。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404488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保持积极的心态和乐观的态度，勇于面对挑战和困难，不断超越自我。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404488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注重个人形象和形态，保持良好的仪表和言行举止，展现自己的风采和魅力。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如何做到展现最好的自己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https://d.book118.com/506142000045010044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2024-09-12T13:53:30.241</cp:lastPrinted>
  <dcterms:created xsi:type="dcterms:W3CDTF">2024-09-12T05:53:30Z</dcterms:created>
  <dcterms:modified xsi:type="dcterms:W3CDTF">2024-09-12T05:53:32Z</dcterms:modified>
</cp:coreProperties>
</file>