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5D44DA-C22F-4DA3-81E2-FAD7AF79C21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9C2F1-171B-4532-A189-BC445D4D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DD87C-E26B-44AA-8246-DF13EED5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070D4-CF73-4871-9A96-F0E8DD50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9EFEA-1038-41AE-A1F8-5057B2525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5F6F6-50DA-4DE7-BDBA-3D443D2F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B3DDD-A64C-4822-B26C-47E23BDE9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E148A-2FA5-475D-8DCB-9FB377B7F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229C2-5216-4057-9DD8-5D1B4455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8240E-AC82-4A65-90F7-23A25647A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806EB-3ACE-416B-8B7E-AE86E210B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E4418-2BDC-4BEA-AEF2-F55C9A9EE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90A26E-E514-4EF5-9007-2F5D115719F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43486E8-9782-4698-9B9B-F547D4B76A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20251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不可预料的活动方案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不可预料的天气状况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不可预料的人员变动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不可预料的设备故障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不可预料的交通问题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什么是不可预料的活动方案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活动的计划和安排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活动方案定义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对意外情况的灵活应对能力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灵活应对要求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活动执行中的无法预测情况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不可预料性定义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不可预料活动方案的重要性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增强团队应对突发情况的能力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提高团队应变能力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团队协作解决问题的能力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促进协作能力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风险与不确定性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可能增加活动的风险和不确定性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不可预料活动方案的挑战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应变能力要求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团队需具备较强的应变能力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培养团队面对不可预料活动的能力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为培养团队应对意外情况的能力，可以开展模拟演练活动，提升团队成员的沟通和协作能力。这些训练有助于团队更好地应对突发情况，提高整体活动执行效率。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培养团队面对不可预料活动的能力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实际场景演练训练团队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模拟演练活动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提升团队成员的沟通和协作能力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沟通协作培训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不可预料的天气状况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天气预报的重要性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天气状况对活动的影响非常大。提前获取天气信息可以帮助活动方案的调整，确保活动能够顺利进行。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应对意外天气的方法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确保活动可以继续进行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准备备用的场地和设备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避免受天气影响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安排室内活动方案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调整活动时间，避免高风险时段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尽量选择避免暴雨的时间段进行活动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确保活动的顺利进行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暴雨天气下的活动方案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寻找避雨的场所进行活动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选择安全的室内场所或设施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确保参与者的安全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高温天气下的活动方案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确保参与者不受炎热天气影响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提供充足的饮水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选择清晨或傍晚时段进行活动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安排户外活动避免中午时段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其他天气状况下的活动方案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考虑提供防雨设备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阴天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注意防晒措施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提供保暖设备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寒冷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考虑室内活动方案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雾霾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不可预料的人员变动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人员变动对活动的影响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人员变动可能导致活动计划的改变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活动计划改变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需要及时调整活动安排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应对人员变动的策略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建立备用人员名单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备用人员名单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灵活调整活动分工和任务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89287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89287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意外请假的情况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在面对意外请假的情况时，需要提前做好人员调整计划，并鼓励团队成员互相支持和协作。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多角度思考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鼓励团队成员多角度思考问题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团队成员意见分歧的应对方法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积极沟通协商，寻找共识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不可预料的设备故障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设备故障对活动的影响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影响活动进度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活动无法进行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保障活动顺利进行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及时处理设备问题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准备备用设备以备不时之需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备用设备备齐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应急情况做好准备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332640" y="360000"/>
            <a:ext cx="104670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预防设备故障的措施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定期检查维护设备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定期检查设备功能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及时维护保养设备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5218920" y="8287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应对设备故障的紧急方案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3740040" y="2215440"/>
            <a:ext cx="5470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面对设备故障，必须迅速采取行动。寻找临时替代方案是重要的应急措施，同时联系专业维修人员解决问题也是必要的步骤。在处理设备故障时，紧急方案至关重要。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https://d.book118.com/506142025120010101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不可预料的活动方案</vt:lpstr>
      <vt:lpstr>目录</vt:lpstr>
      <vt:lpstr>第1章 简介</vt:lpstr>
      <vt:lpstr>什么是不可预料的活动方案</vt:lpstr>
      <vt:lpstr>不可预料活动方案的重要性</vt:lpstr>
      <vt:lpstr>不可预料活动方案的挑战</vt:lpstr>
      <vt:lpstr> </vt:lpstr>
      <vt:lpstr>培养团队面对不可预料活动的能力</vt:lpstr>
      <vt:lpstr>第二章 不可预料的天气状况</vt:lpstr>
      <vt:lpstr>天气预报的重要性</vt:lpstr>
      <vt:lpstr>应对意外天气的方法</vt:lpstr>
      <vt:lpstr>暴雨天气下的活动方案</vt:lpstr>
      <vt:lpstr>高温天气下的活动方案</vt:lpstr>
      <vt:lpstr>其他天气状况下的活动方案</vt:lpstr>
      <vt:lpstr>第3章 不可预料的人员变动</vt:lpstr>
      <vt:lpstr>人员变动对活动的影响</vt:lpstr>
      <vt:lpstr>应对人员变动的策略</vt:lpstr>
      <vt:lpstr> </vt:lpstr>
      <vt:lpstr>团队成员意见分歧的应对方法</vt:lpstr>
      <vt:lpstr>第四章 不可预料的设备故障</vt:lpstr>
      <vt:lpstr>设备故障对活动的影响</vt:lpstr>
      <vt:lpstr>预防设备故障的措施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2024-09-25T23:06:44.588</cp:lastPrinted>
  <dcterms:created xsi:type="dcterms:W3CDTF">2024-09-25T15:06:44Z</dcterms:created>
  <dcterms:modified xsi:type="dcterms:W3CDTF">2024-09-25T15:06:46Z</dcterms:modified>
</cp:coreProperties>
</file>