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DE856-4CE2-46FA-A418-26DBFE3C8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848BC-5DD0-49DC-BB8B-0C22B5CC6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40FC3-5B5A-4093-83AA-D71A6ABCE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72651B-4785-4B93-8231-404A45546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20C1C5-F6E2-45CB-AB8A-E2D065947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9B427E-1B00-4A6B-85D7-668F2F136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3D51AB-5D44-43B6-B02E-D0DE7A863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550731-1834-4D39-9D4A-ECC3606D1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90F1DD-4524-4828-8C38-A01E035A3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BEA52-CBEB-4D4A-B2E6-145ED5BE3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5B8DC-26AA-41D9-ACC5-1A01D184D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14213013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绩效管理方案对跨部门合作的促进作用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绩效管理方案概述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跨部门合作现状分析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绩效管理方案对跨部门合作的促进作用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绩效管理方案实施步骤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绩效管理方案概述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绩效管理方案定义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绩效管理方案是一套系统性的方法，用于评估和提升员工、团队和组织的绩效，通过设定明确的目标、制定有效的计划、提供必要的资源、实施持续的监督和反馈，以实现组织战略目标。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绩效管理方案目的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旨在通过激励员工积极工作、促进团队协作、提高组织整体绩效，从而推动组织实现长期发展目标。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通过跨部门合作，可以打破部门间的壁垒，促进信息、资源和经验的共享，从而提高工作效率。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加强协同效应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推动创新发展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跨部门合作有助于不同部门之间形成协同效应，共同应对市场变化和挑战，提升组织整体竞争力。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跨部门合作可以汇聚不同领域的专业知识和创新思维，为组织带来新的发展机会和突破。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跨部门合作的意义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目标一致性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绩效管理方案与跨部门合作在目标上具有一致性，都致力于提升组织整体绩效和实现长期发展目标。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1333" r="1133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绩效管理方案为跨部门合作提供了有效的评估和监督机制，确保合作的有效性和成果；同时，跨部门合作为绩效管理方案提供了更广泛的的应用场景和实践机会，促进了绩效管理方案的不断完善和发展。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共同的挑战与机遇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方案和跨部门合作都面临着如何有效实施、如何应对变革和不确定性等挑战；同时，二者也共同面临着如何抓住发展机遇、如何提升组织竞争力等机遇。通过相互借鉴和融合，可以共同应对挑战并抓住机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绩效管理方案与跨部门合作的关系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跨部门合作现状分析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通过跨部门合作，可以整合各方资源，形成合力，共同提升公司整体业绩。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提升整体业绩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跨部门合作有助于打破部门壁垒，促进公司内部沟通，形成良好的团队氛围。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加强内部沟通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不同部门之间的思维碰撞和创意交流，有助于激发创新灵感，推动公司创新发展。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推动创新发展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跨部门合作的重要性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当前跨部门合作存在的问题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目标不一致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各部门之间由于目标不一致，导致合作难以开展，甚至出现相互拆台的情况。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信息不透明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部门之间信息不透明，沟通不畅，导致资源浪费和效率低下。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协作不顺畅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由于缺乏有效的协作机制和流程，导致跨部门合作进展缓慢，效果不佳。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公司组织结构不合理，部门之间职责不清，导致合作难以开展。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组织结构不合理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缺乏有效的激励机制，使得员工缺乏跨部门合作的积极性和动力。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激励机制不完善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企业文化没有强调跨部门合作的重要性，导致员工缺乏合作意识。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企业文化不支持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绩效管理方案对跨部门合作的促进作用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设定具体目标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为每个部门设定明确、可衡量的绩效目标，确保各部门的工作方向与公司整体战略保持一致。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清晰界定部门职责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通过绩效管理方案，明确各部门的职责边界，避免工作重叠和推诿现象。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目标与奖励挂钩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将部门绩效目标与奖励机制相结合，激励各部门积极实现目标，从而推动跨部门合作。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明确各部门职责与目标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强化协作意识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在绩效管理中强调团队协作的重要性，鼓励部门间相互支持和协作。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协调资源分配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在资源分配上考虑各部门的需求和优先级，确保资源的合理分配和调用，促进跨部门项目的顺利实施。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建立定期沟通机制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通过定期召开跨部门会议、分享工作进展和成果，促进部门间的信息交流。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加强部门间沟通与协调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通过绩效管理方案中的流程优化措施，减少部门间的工作摩擦和延误，提高工作效率。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优化工作流程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实施跨部门培训项目，提升员工对其他部门工作的理解和支持，增强整体协作能力。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强化跨部门培训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建立跨部门绩效评估机制，对合作项目的成果进行综合评价，促进各部门在合作中不断改进和提升。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跨部门绩效评估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提高工作效率与整体绩效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https://d.book118.com/506142130132010050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2024-09-15T21:18:21.182</cp:lastPrinted>
  <dcterms:created xsi:type="dcterms:W3CDTF">2024-09-15T13:18:21Z</dcterms:created>
  <dcterms:modified xsi:type="dcterms:W3CDTF">2024-09-15T13:18:23Z</dcterms:modified>
</cp:coreProperties>
</file>