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E7715-2BD2-4FEE-B6FC-7AEA72F16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48B26-F6BF-4BD8-A940-4EABDFD57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B3EA2-A8D7-4191-8DC0-013D7AAC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0A608-DFDE-4BAC-8E3F-791DCD51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394754-53D7-4455-9172-895580BE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46C62-A2E9-4E83-AED3-6DD8B5A5C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4EBB1A-9457-49C7-AB12-7DC0E09B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A1AAF-234D-4E4F-92D2-D19A0458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6B424-9B6F-4BA8-B8FD-B0B19F42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FB62-B208-433E-984A-68E59503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82E47-08ED-4C49-8478-35CD3012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30001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统计概念的学生认知发展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统计概念的定义与分类
 学生认知发展的阶段
 统计概念在认知发展中的重要性
 学生常见的认知误区与难点
 教学策略与认知发展的关系
 实例分析：统计概念的教学实践
 促进学生认知发展的评估方法
 未来研究方向与挑战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统计概念的定义与分类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统计概念的学生认知发展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统计概念的定义与分类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统计概念的定义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1.统计概念是研究如何搜集、整理、分析和解释数据，以揭示数据背后的模式和规律的科学。</a:t>
            </a:r>
          </a:p>
          <a:p>
            <a:r>
              <a:t>2.统计概念包括描述性统计和推断性统计两大类，前者主要描述数据的集中趋势、离散程度和分布形态，后者则通过样本数据对总体进行推断。</a:t>
            </a:r>
          </a:p>
          <a:p>
            <a:r>
              <a:t>3.掌握统计概念的定义是理解和应用统计方法的基础，对于各领域的数据分析工作具有重要意义。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统计概念的分类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1.描述性统计概念包括均值、中位数、方差、标准差、偏度、峰度等，用于描述数据的数字特征。</a:t>
            </a:r>
          </a:p>
          <a:p>
            <a:r>
              <a:t>2.推断性统计概念包括参数估计、假设检验、回归分析、方差分析等，用于通过样本数据对总体进行推断。</a:t>
            </a:r>
          </a:p>
          <a:p>
            <a:r>
              <a:t>3.统计概念可以按照数据类型、分析目的和方法等多种方式进行分类，不同类型的统计概念在数据分析中发挥不同的作用。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学生认知发展的阶段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统计概念的学生认知发展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学生认知发展的阶段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感知运动阶段（0-2岁）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1.儿童通过感觉和运动活动来认识世界，形成对物体的基本认知。</a:t>
            </a:r>
          </a:p>
          <a:p>
            <a:r>
              <a:t>2.儿童逐渐建立起客体永恒性，即认识到物体即使不在眼前也存在。</a:t>
            </a:r>
          </a:p>
          <a:p>
            <a:r>
              <a:t>3.这一阶段的认知发展对后续的认知阶段奠定基础。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前运算阶段（2-7岁）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1.儿童开始运用符号思维，但思维过程仍具有直观性和具体性。</a:t>
            </a:r>
          </a:p>
          <a:p>
            <a:r>
              <a:t>2.儿童具有自我中心性，难以从他人角度看问题。</a:t>
            </a:r>
          </a:p>
          <a:p>
            <a:r>
              <a:t>3.儿童逐渐获得守恒概念，认识到物体的属性不随位置、形状等改变而改变。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学生认知发展的阶段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1.儿童开始具备逻辑思维能力，能理解具体事物的变化规律。</a:t>
            </a:r>
          </a:p>
          <a:p>
            <a:r>
              <a:t>2.儿童逐渐摆脱自我中心性，能从他人角度看问题。</a:t>
            </a:r>
          </a:p>
          <a:p>
            <a:r>
              <a:t>3.儿童对事物的分类和理解更加精确和深入。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形式运算阶段（11岁以上）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1.儿童开始具备抽象思维能力，能进行假设和推理。</a:t>
            </a:r>
          </a:p>
          <a:p>
            <a:r>
              <a:t>2.儿童能理解和解决更加复杂的问题，包括抽象和假设性的问题。</a:t>
            </a:r>
          </a:p>
          <a:p>
            <a:r>
              <a:t>3.儿童的认知发展逐渐接近成人水平。</a:t>
            </a:r>
          </a:p>
          <a:p>
            <a:r>
              <a:t>以上是关于学生认知发展的四个阶段的主题名称和。这些阶段反映了儿童在不同年龄段的认知特点和发展规律，对于教育者和家长来说具有重要的指导意义。在教育过程中，应根据儿童的认知发展阶段特点，提供相应的教育方法和措施，以促进儿童的认知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具体运算阶段（7-11岁）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统计概念在认知发展中的重要性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统计概念的学生认知发展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统计概念在认知发展中的重要性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1.统计概念是认知发展的重要组成部分，有助于学生形成科学的思维方式和问题解决能力。</a:t>
            </a:r>
          </a:p>
          <a:p>
            <a:r>
              <a:t>2.随着大数据时代的到来，统计概念的应用越来越广泛，掌握统计概念对于适应未来社会具有重要意义。</a:t>
            </a:r>
          </a:p>
          <a:p>
            <a:r>
              <a:t>3.统计概念的学习可以提高学生的数据分析、推断和预测能力，有助于培养学生的创新精神和实践能力。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统计概念学生的认知发展水平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1.学生的认知发展水平是影响统计概念学习的重要因素，不同年级和年龄段的学生认知发展水平存在差异。</a:t>
            </a:r>
          </a:p>
          <a:p>
            <a:r>
              <a:t>2.在教育教学中应该根据学生的认知发展水平，采用合适的教学方法和手段，促进学生的统计概念学习。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统计概念在认知发展中的重要性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统计概念在认知发展中的重要性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教育教学中的统计概念培养策略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1.教育教学应该注重培养学生的统计思维，引导学生从数据中获取信息、分析问题和解决问题。</a:t>
            </a:r>
          </a:p>
          <a:p>
            <a:r>
              <a:t>2.实践教学是培养学生统计概念的重要途径，应该加强实践教学环节，提高学生的实践能力和创新精神。</a:t>
            </a:r>
          </a:p>
          <a:p>
            <a:r>
              <a:t>3.教育教学应该注重与实际应用相结合，引导学生将统计概念应用到实际生活中，提高学生的学习兴趣和动力。</a:t>
            </a:r>
          </a:p>
          <a:p>
            <a:r>
              <a:t>---</a:t>
            </a:r>
          </a:p>
          <a:p>
            <a:r>
              <a:t>以上内容仅供参考，具体内容和表述可以根据实际情况进行调整和修改。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学生常见的认知误区与难点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统计概念的学生认知发展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学生常见的认知误区与难点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误区一：将数据与统计量混淆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1.学生往往将单个数据与总体统计量混淆，例如把样本均值误认为是总体均值。</a:t>
            </a:r>
          </a:p>
          <a:p>
            <a:r>
              <a:t>2.需要加强学生对统计量概念的理解，明确数据与统计量的区别。</a:t>
            </a:r>
          </a:p>
          <a:p>
            <a:r>
              <a:t>3.通过实例和练习，帮助学生建立正确的统计思维。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误区二：忽视样本随机性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1.学生在处理统计问题时，往往忽视样本的随机性，导致结论偏差。</a:t>
            </a:r>
          </a:p>
          <a:p>
            <a:r>
              <a:t>2.应强调随机抽样的重要性，解释随机性对统计推断的影响。</a:t>
            </a:r>
          </a:p>
          <a:p>
            <a:r>
              <a:t>3.通过案例分析，引导学生理解和应用随机抽样原则。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学生常见的认知误区与难点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1.学生对概率的概念理解不深入，容易在概率计算和应用上出错。</a:t>
            </a:r>
          </a:p>
          <a:p>
            <a:r>
              <a:t>2.需要加强对概率基础知识的讲解，包括概率定义、计算和实际应用。</a:t>
            </a:r>
          </a:p>
          <a:p>
            <a:r>
              <a:t>3.通过实际问题，帮助学生建立正确的概率观念，提高解题能力。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误区四：误解相关性和因果关系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1.学生往往将相关性和因果关系混淆，导致推理错误。</a:t>
            </a:r>
          </a:p>
          <a:p>
            <a:r>
              <a:t>2.需要解释相关性和因果关系的区别，强调因果关系的确定需要更多证据。</a:t>
            </a:r>
          </a:p>
          <a:p>
            <a:r>
              <a:t>3.通过实例分析，引导学生正确理解相关性和因果关系。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误区三：对概率理解不足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学生常见的认知误区与难点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误区五：对假设检验理解不全面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1.学生在假设检验过程中，容易忽视假设的设定和检验原则。</a:t>
            </a:r>
          </a:p>
          <a:p>
            <a:r>
              <a:t>2.需要详细讲解假设检验的步骤和原则，包括假设设定、检验统计量选择、拒绝域确定等。</a:t>
            </a:r>
          </a:p>
          <a:p>
            <a:r>
              <a:t>3.通过模拟实验和案例分析，帮助学生掌握假设检验的方法和技巧。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误区六：对数据可视化理解不足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1.学生在数据可视化方面，往往只停留在图表制作的层面，对数据背后的信息解读不足。</a:t>
            </a:r>
          </a:p>
          <a:p>
            <a:r>
              <a:t>2.需要加强数据可视化基本原理和技巧的讲解，包括图表选择、数据解读等。</a:t>
            </a:r>
          </a:p>
          <a:p>
            <a:r>
              <a:t>3.通过实际数据和案例，帮助学生提高数据可视化能力和数据解读能力。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教学策略与认知发展的关系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统计概念的学生认知发展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https://d.book118.com/506143000153010035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统计概念的定义与分类</vt:lpstr>
      <vt:lpstr> 统计概念的定义与分类</vt:lpstr>
      <vt:lpstr> 学生认知发展的阶段</vt:lpstr>
      <vt:lpstr> 学生认知发展的阶段</vt:lpstr>
      <vt:lpstr> 学生认知发展的阶段</vt:lpstr>
      <vt:lpstr> 统计概念在认知发展中的重要性</vt:lpstr>
      <vt:lpstr> 统计概念在认知发展中的重要性</vt:lpstr>
      <vt:lpstr> 统计概念在认知发展中的重要性</vt:lpstr>
      <vt:lpstr> 学生常见的认知误区与难点</vt:lpstr>
      <vt:lpstr> 学生常见的认知误区与难点</vt:lpstr>
      <vt:lpstr> 学生常见的认知误区与难点</vt:lpstr>
      <vt:lpstr> 学生常见的认知误区与难点</vt:lpstr>
      <vt:lpstr> 教学策略与认知发展的关系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2024-09-05T16:04:18.485</cp:lastPrinted>
  <dcterms:created xsi:type="dcterms:W3CDTF">2024-09-05T08:04:18Z</dcterms:created>
  <dcterms:modified xsi:type="dcterms:W3CDTF">2024-09-05T08:04:20Z</dcterms:modified>
</cp:coreProperties>
</file>