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F7E9E-8F3B-461D-9CB5-E1F311663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5C43C-A596-4F9D-BE8A-90E39AA54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4B41B-FBCB-49DC-8ACF-B8B09E7D5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8D280-B6C1-49AF-9381-E10FE01D0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0FA331-3BE9-4449-B29D-9D0E2AF4D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0F4EB3-2950-41BB-A218-13DFC3D0A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FAD87E-2E63-4C46-873D-260A85D5F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D3997-19AF-43A0-9ECC-4A99572C8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EEB82-B52E-4DA1-988E-11E0A695A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1C0434-A806-4453-9B2E-1CD56793C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ADC507-CF14-4FB1-A54F-0C5354546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143013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合同法中的合同对个人的要求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合同基本概念与原则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个人在合同中地位与权利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签订合同时注意事项及风险防范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履行合同过程中个人权益保护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变更、解除或终止合同时个人应对策略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总结：提高个人在合同法中自我保护意识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合同基本概念与原则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合同是平等主体的自然人、法人、其他组织之间设立、变更、终止民事权利义务关系的协议。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合同的构成要件包括主体合格、内容合法、意思表示真实以及形式合法。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构成要件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合同定义及构成要件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161" r="1716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251" r="1925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合同法基本原则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合同当事人的法律地位平等，一方不得将自己的意志强加给另一方。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当事人依法享有自愿订立合同的权利，任何单位和个人不得非法干预。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当事人应当遵循公平原则确定各方的权利和义务。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当事人行使权利、履行义务应当遵循诚实信用原则。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自愿原则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诚实信用原则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合同标的的不同，合同可分为买卖合同、供用电、水、气、热力合同、赠与合同、借款合同、租赁合同、融资租赁合同、承揽合同、建设工程合同、运输合同、技术合同、保管合同、仓储合同、委托合同、行纪合同及居间合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形式是指当事人合意的外在表现形式，是合同内容的载体。我国《合同法》规定，当事人订立合同，有书面形式、口头形式和其他形式。法律、行政法规规定采用书面形式的，应当采用书面形式。当事人约定采用书面形式的，应当采用书面形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合同形式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合同类型与形式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个人在合同中地位与权利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042" r="11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个人作为合同当事人，需要具备相应的民事行为能力。根据年龄、智力状况和精神状况，个人可能被认定为完全民事行为能力人、限制民事行为能力人或无民事行为能力人。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民事行为能力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个人可以通过代理人实施民事法律行为。代理人在代理权限内，以被代理人的名义实施的民事法律行为，对被代理人发生效力。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代理行为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个人作为当事人资格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个人在合同订立过程中享有合同自由原则，包括选择合同相对人的自由、决定合同内容的自由和选择合同形式的自由。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合同自由原则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个人在合同履行过程中应当遵循诚实信用原则，根据合同的性质、目的和交易习惯履行通知、协助、保密等义务。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诚实信用原则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个人作为合同当事人需要履行合同约定的义务，如不履行或履行不符合约定，则需要承担违约责任。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合同义务与责任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个人在合同中权利与义务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个人违约后，对方可以要求其继续履行合同义务，以实现合同目的。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继续履行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赔偿损失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违约金与定金责任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个人违约给对方造成损失的，应当赔偿损失，包括合同履行后可以获得的利益。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个人在合同中可以约定违约金或定金条款。违约时，根据合同约定承担违约金或定金责任。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违约责任承担方式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签订合同时注意事项及风险防范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合同双方应当确保各自意愿的真实表达，不受欺诈、胁迫等因素影响。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合同应明确双方希望实现的目标，包括交易标的、数量、质量、价格、履行期限等关键要素。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明确双方意愿和预期目标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预期目标明确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双方意愿真实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资信状况调查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在签订合同前，应对对方的信用状况进行调查，了解其是否有不良信用记录、涉诉情况等。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履约能力评估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评估对方是否具备履行合同的能力，包括资金实力、技术条件、人力资源等。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审查对方资信状况和履约能力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https://d.book118.com/506143013020010042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2024-09-09T08:19:50.178</cp:lastPrinted>
  <dcterms:created xsi:type="dcterms:W3CDTF">2024-09-09T00:19:50Z</dcterms:created>
  <dcterms:modified xsi:type="dcterms:W3CDTF">2024-09-09T00:19:52Z</dcterms:modified>
</cp:coreProperties>
</file>