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38D5D-E722-4EFD-9535-51AA5861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6E673-47B4-448B-9D25-D5511441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44A0C-282B-49B5-8678-AE730636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1CAFF-70B4-4189-9BD2-53CB10BD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F49ED-0096-4D0D-8ED9-C01F983F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E66C1-AE24-4E83-94C6-0A515636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4CC31-D0CA-46CE-B89D-C39ED23BB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E734D-D62D-4EE8-84FD-E2E2EA69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E65C5-2B92-45C3-B4EA-C082777C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4D1A6-CF32-4354-BCAE-6A0F8DDD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C49E4-605A-4526-8708-70857200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32111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云计算技术及企业上云</a:t>
            </a:r>
            <a:endParaRPr lang="en-US" sz="1100"/>
          </a:p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总体思路与方案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企业上云总体思路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企业上云具体实施方案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企业上云风险管理与应对策略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云计算是一种基于互联网的计算方式，通过共享软硬件资源和信息，能按需提供给计算机和其他设备。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弹性可扩展、按需服务、资源池化、广泛网络接入、服务可计量。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提供商将应用软件统一部署在服务器上，用户根据需求通过互联网向提供商订购应用软件服务。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SaaS（软件即服务）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提供商将开发平台作为服务提供给用户，用户基于平台开发、运行和管理应用。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PaaS（平台即服务）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提供商将虚拟化计算资源作为服务提供给用户，用户在此基础上部署和运行任意软件。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IaaS（基础设施即服务）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公有云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服务通过互联网提供，资源由服务提供商拥有和管理，用户按需使用。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服务在企业内部网络提供，资源仅供企业内部使用，安全性高。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结合公有云和私有云的特点，部分服务在公有云上运行，部分服务在私有云上运行。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云计算部署模式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企业根据自身业务需求灵活选择不同云服务提供商和部署模式。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多云和混合云成为主流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将计算和数据存储推向网络边缘，降低延迟，提高实时性。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边缘计算崛起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利用云计算强大的计算能力和数据存储能力，加速人工智能应用开发和部署。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人工智能与云计算深度融合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随着云计算应用的广泛普及，云服务提供商将更加注重数据安全和隐私保护。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安全性持续加强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6" r="246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梳理企业现有业务流程、信息系统架构、数据资源等，明确企业当前业务运营模式和信息化水平。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分析企业在市场竞争、成本控制、业务创新等方面面临的挑战，以及现有信息系统在满足业务需求方面存在的问题。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企业业务现状与挑战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162" b="221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企业上云目标与期望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明确企业上云后希望实现的业务目标，如提高业务效率、降低成本、拓展市场等。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确定企业上云后在技术方面希望达到的目标，如提升系统稳定性、保障数据安全、实现资源弹性扩展等。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描述企业对于上云效果的期望，包括但不限于提升品牌影响力、增强企业竞争力等。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通过与企业内部各部门进行调研和访谈，收集业务需求、技术需求等信息。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调研与访谈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对收集到的需求进行分析和整理，明确需求的优先级和实现难度。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需求分析与整理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将整理后的需求与企业进行确认，并就实现难度、时间计划等进行反馈和沟通。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需求确认与反馈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在项目实施过程中，对可能出现的需求变更进行管理，确保项目按计划进行。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需求变更管理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企业上云总体思路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评估潜在风险与挑战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识别上云过程中可能遇到的风险和挑战，制定相应的应对策略和预案。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分析企业现状与业务需求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了解企业当前的IT架构、应用系统和业务需求，明确上云的目标和期望。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制定上云路线图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根据企业现状和目标，制定详细的上云计划，包括时间表、里程碑和关键任务等。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制定上云战略规划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考察云服务提供商的资质与经验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选择具有成熟技术和丰富经验的云服务提供商，确保其能够为企业提供稳定、可靠的云服务。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249" r="524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对比不同云服务提供商的产品与服务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根据企业的实际需求，对比不同云服务提供商的产品特点、性能、价格等，选择最适合企业的云服务产品。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考虑云服务提供商的生态系统与合作伙伴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选择拥有完善生态系统和众多合作伙伴的云服务提供商，以便在未来能够获得更多的支持和资源。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选择合适的云服务提供商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对现有应用系统进行全面评估，确定哪些系统可以迁移到云端，哪些系统需要保留在本地或进行改造。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评估现有应用系统的可迁移性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根据应用系统的业务重要性和技术复杂性，制定迁移的优先级顺序，确保迁移过程有序进行。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制定迁移优先级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制定详细的数据迁移策略，确保数据在迁移过程中的完整性和安全性。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考虑数据迁移的策略与安全性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确定迁移范围与优先级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设计云端IT架构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根据企业的业务需求和技术要求，设计适合企业的云端IT架构，包括网络架构、存储架构、计算架构等。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选择合适的云服务类型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根据企业的实际需求，选择适合的云服务类型，如IaaS、PaaS、SaaS等。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制定上云实施方案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制定详细的上云实施方案，包括实施步骤、时间安排、人员分工等，确保上云过程顺利进行。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考虑安全与合规性要求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在设计上云方案时，充分考虑安全性和合规性要求，确保上云后的系统能够满足企业的安全和合规需求。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设计上云架构与方案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https://d.book118.com/506143211115010051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2024-09-17T06:36:53.791</cp:lastPrinted>
  <dcterms:created xsi:type="dcterms:W3CDTF">2024-09-16T22:36:53Z</dcterms:created>
  <dcterms:modified xsi:type="dcterms:W3CDTF">2024-09-16T22:36:56Z</dcterms:modified>
</cp:coreProperties>
</file>