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18657-CDF8-4BD4-910F-2135FDC2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F7AA-B95F-4E2B-ABA9-0DC2CAFD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1790-ACF6-42C4-879E-A67F11A2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46589-11FF-4EE0-AA28-9205BB3B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4B81C9-A23B-4BA2-9273-F9FC0A35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EFACF-D7AA-4641-B0F1-6B0FD2B9D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FDA3E-1134-4864-B2A2-6BB5BAC4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8BFFE-37BE-4BF6-B474-123A7E8C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C0A30-C1B1-4FA4-AB47-F6B132A4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ECA8-DA3F-4BDD-9628-D0A4FA07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40107-C83F-4BB5-8FDC-72A0FC43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3243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教师职业与专业发展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教师教育的目标与内容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教师教育的原则与方法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教师在职培训与研修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教师教育原理是研究教师教育现象及其规律的一门科学。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它探讨教师教育的本质、目的、内容、方法及其与教师专业化发展的关系。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教师教育原理旨在揭示教师教育的内在逻辑和规律性，为教师教育的实践提供理论指导和支持。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教师教育原理的定义与内涵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2" r="11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教师教育原理的研究对象是教师教育现象及其规律，包括教师教育的历史、现状、发展趋势以及教师教育制度、政策、模式等。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揭示教师教育的本质和规律；探讨教师教育的目的和内容；研究教师教育的原则、方法和手段；分析教师教育与教师专业化的关系；预测教师教育的发展趋势和未来走向。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教师教育原理的研究对象与任务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教师教育原理是一门应用性很强的学科，它既有理论性，也有实践性。它综合运用教育学、心理学、社会学等多学科的理论和方法，研究教师教育现象和问题。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综合性，教师教育原理涉及多个学科领域的知识和方法；实践性，教师教育原理的研究成果直接应用于教师教育的实践；时代性，教师教育原理的研究内容和成果随着时代的发展而不断更新和发展。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教师教育原理的学科性质与特点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教师职业与专业发展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古代教师职业起源于奴隶社会，随着教育的发展而逐渐专业化，如孔子等伟大的教育家。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古代教师职业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近代以来，随着教育普及和教育改革的推进，教师职业逐渐成为一种专门的职业，并出现了师范教育和教师资格认证制度。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近代教师职业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现代社会中，教师职业的专业性和重要性更加凸显，教师专业发展成为教育改革和发展的重要内容。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现代教师职业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3" r="197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教师专业的内涵与特点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教师专业是一种高度专业化的职业，需要具备专业的知识、技能和素养。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教师的核心工作是进行教育教学，需要具备丰富的教育理论和实践经验。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教师需要关注学生的全面发展，注重人文关怀和情感交流。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教师需要不断创新教育教学方法和手段，以适应时代发展的需要。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新入职的教师需要适应学校环境和教学工作，积累教学经验。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教师需要进一步提高教学水平和专业素养，形成自己的教学风格。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教师需要成为学科带头人和教育专家，具备较高的学术水平和影响力。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教师专业发展的阶段与途径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教师教育的目标与内容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培养具有高尚师德、先进教育理念、扎实教育教学能力的优秀教师。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597" r="1159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促进教师专业发展，提高教师教育教学水平，推动教育改革与发展。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培养教师具备创新精神和实践能力，适应未来教育发展的需要。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教师教育的目标定位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教师教育的内容构成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439" r="543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培养教师树立正确的教育观、学生观和教学观，关注全体学生全面而有个性的发展。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加强学科基础知识和教育教学知识的学习，提高教师学科素养和教育教学能力。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培养教师掌握先进的教学方法和手段，提高教学组织能力和学生学习指导能力。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加强教育实践环节，培养教师具备独立解决问题的能力和团队合作精神。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https://d.book118.com/506143243015010043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2024-09-10T20:57:32.083</cp:lastPrinted>
  <dcterms:created xsi:type="dcterms:W3CDTF">2024-09-10T12:57:32Z</dcterms:created>
  <dcterms:modified xsi:type="dcterms:W3CDTF">2024-09-10T12:57:34Z</dcterms:modified>
</cp:coreProperties>
</file>