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14B96-1153-4BA8-BF60-4109710D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D67EA-87AF-4955-BAC1-2D388915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8FC28-3EA6-4DD8-BE18-52593C0F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FAD04-1239-4C93-8094-F54B3C6E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6CB9D-CEA9-459E-8823-FEDAB6BC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1DE7E-7869-418F-9B6C-A8420F447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75724-B3F1-4147-B0C9-0AA3E1352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A47D5-6762-4E10-A128-0ACEAD99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74BC5-F1AF-4360-B691-503ECBF8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489B3-94EF-4A4B-954E-8D67FF6D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CC10E-2A2A-419A-922E-279F87FD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5040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大型爱心助残慰问活动方案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慰问演出内容安排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互动环节策划与实施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我国残疾人群体数量众多，涉及不同年龄、性别和地域，他们的生活和就业面临诸多困难。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残疾人群体在康复、教育、就业、社会保障等方面有着多样化的需求，需要得到社会各界的关注和支持。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残疾人群体现状及需求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残疾人群体数量庞大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政府政策扶持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政府出台了一系列针对残疾人的优惠政策，如残疾人保障法、残疾人就业条例等，以保障残疾人的基本权益。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各类社会组织积极参与到助残事业中，为残疾人提供康复、教育、就业等多方面的支持和服务。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社会关爱与支持体系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传递爱心与温暖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活动旨在向残疾人传递爱心与温暖，让他们感受到社会的关爱和支持，增强他们的生活信心和勇气。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通过活动，倡导社会公平、公正和包容，推动社会和谐与进步。同时，活动也有助于提升社会文明程度和公民道德素质。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提高社会对残疾人的关注度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通过大型爱心助残慰问活动，唤起社会各界对残疾人群体的关注，推动助残事业的发展。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https://d.book118.com/506145040103010100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2024-09-24T09:28:02.904</cp:lastPrinted>
  <dcterms:created xsi:type="dcterms:W3CDTF">2024-09-24T01:28:02Z</dcterms:created>
  <dcterms:modified xsi:type="dcterms:W3CDTF">2024-09-24T01:28:04Z</dcterms:modified>
</cp:coreProperties>
</file>