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C2AD8B0-6911-4A13-8710-67E7C231FE7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4BC59-7BB4-4D6B-A3DC-F7CB58CF9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8A6E7-7DA3-4869-9601-71C0386E8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DC147-89AD-4DC1-B858-A468180DE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2C215D-5204-4FCB-9C7F-3A099CA06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CBD2E8-D797-4964-BDE2-599A94B9A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097016-9E74-42BC-BF01-17B307B12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63B762-36EB-4735-BEEF-648201161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16EB71-AAA3-4568-9988-13E24DA15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C92B15-DB71-4989-8C40-52FDFB4F1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D09937-3996-482F-91EE-8B0DC4968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7AC7E-2B15-4BAC-87AC-9AC43819B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D2AB8AB-0E9E-486C-9F44-B5D6B3654D4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031E046-01D9-4EC2-A23C-662B587B1D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145141103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73" name="图片 11"/>
          <p:cNvPicPr/>
          <p:nvPr/>
        </p:nvPicPr>
        <p:blipFill>
          <a:blip r:embed="rId3"/>
          <a:stretch>
            <a:fillRect/>
          </a:stretch>
        </p:blipFill>
        <p:spPr>
          <a:xfrm>
            <a:off x="-49680" y="90720"/>
            <a:ext cx="12290760" cy="6676200"/>
          </a:xfrm>
          <a:prstGeom prst="rect">
            <a:avLst/>
          </a:prstGeom>
          <a:ln w="0">
            <a:noFill/>
          </a:ln>
        </p:spPr>
      </p:pic>
      <p:pic>
        <p:nvPicPr>
          <p:cNvPr id="74" name="图片 15"/>
          <p:cNvPicPr/>
          <p:nvPr/>
        </p:nvPicPr>
        <p:blipFill>
          <a:blip r:embed="rId4"/>
          <a:stretch>
            <a:fillRect/>
          </a:stretch>
        </p:blipFill>
        <p:spPr>
          <a:xfrm>
            <a:off x="260640" y="-97200"/>
            <a:ext cx="11670120" cy="7080840"/>
          </a:xfrm>
          <a:prstGeom prst="rect">
            <a:avLst/>
          </a:prstGeom>
          <a:ln w="0"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0" y="858600"/>
            <a:ext cx="1219176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人事行政部门绩效评估与展望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文本框 3"/>
          <p:cNvSpPr/>
          <p:nvPr/>
        </p:nvSpPr>
        <p:spPr>
          <a:xfrm>
            <a:off x="4453200" y="44856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8" name="图片 9"/>
          <p:cNvPicPr/>
          <p:nvPr/>
        </p:nvPicPr>
        <p:blipFill>
          <a:blip r:embed="rId3"/>
          <a:stretch>
            <a:fillRect/>
          </a:stretch>
        </p:blipFill>
        <p:spPr>
          <a:xfrm>
            <a:off x="-16560" y="0"/>
            <a:ext cx="12208320" cy="6867000"/>
          </a:xfrm>
          <a:prstGeom prst="rect">
            <a:avLst/>
          </a:prstGeom>
          <a:ln w="0">
            <a:noFill/>
          </a:ln>
        </p:spPr>
      </p:pic>
      <p:pic>
        <p:nvPicPr>
          <p:cNvPr id="79" name="图片 11"/>
          <p:cNvPicPr/>
          <p:nvPr/>
        </p:nvPicPr>
        <p:blipFill>
          <a:blip r:embed="rId4"/>
          <a:stretch>
            <a:fillRect/>
          </a:stretch>
        </p:blipFill>
        <p:spPr>
          <a:xfrm>
            <a:off x="-66600" y="90720"/>
            <a:ext cx="12307680" cy="6685560"/>
          </a:xfrm>
          <a:prstGeom prst="rect">
            <a:avLst/>
          </a:prstGeom>
          <a:ln w="0">
            <a:noFill/>
          </a:ln>
        </p:spPr>
      </p:pic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674280" y="2541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2249640" y="19303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人事行政部门绩效评估与展望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人事行政部门绩效评估案例分析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人事行政部门绩效评估展望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2" name="图片 9"/>
          <p:cNvPicPr/>
          <p:nvPr/>
        </p:nvPicPr>
        <p:blipFill>
          <a:blip r:embed="rId3"/>
          <a:stretch>
            <a:fillRect/>
          </a:stretch>
        </p:blipFill>
        <p:spPr>
          <a:xfrm>
            <a:off x="-16560" y="0"/>
            <a:ext cx="12208320" cy="6867000"/>
          </a:xfrm>
          <a:prstGeom prst="rect">
            <a:avLst/>
          </a:prstGeom>
          <a:ln w="0">
            <a:noFill/>
          </a:ln>
        </p:spPr>
      </p:pic>
      <p:pic>
        <p:nvPicPr>
          <p:cNvPr id="83" name="图片 11"/>
          <p:cNvPicPr/>
          <p:nvPr/>
        </p:nvPicPr>
        <p:blipFill>
          <a:blip r:embed="rId4"/>
          <a:stretch>
            <a:fillRect/>
          </a:stretch>
        </p:blipFill>
        <p:spPr>
          <a:xfrm>
            <a:off x="-66600" y="90720"/>
            <a:ext cx="12307680" cy="668556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人事行政部门绩效评估与展望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7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8" name="矩形: 圆角 1"/>
          <p:cNvSpPr/>
          <p:nvPr/>
        </p:nvSpPr>
        <p:spPr>
          <a:xfrm>
            <a:off x="337320" y="277560"/>
            <a:ext cx="11516760" cy="63025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人事行政部门绩效评估简介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招聘、培训、薪酬福利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管理公司员工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制定改进计划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发现问题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增强团队凝聚力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提高效率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8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99" name="矩形: 圆角 1"/>
          <p:cNvSpPr/>
          <p:nvPr/>
        </p:nvSpPr>
        <p:spPr>
          <a:xfrm>
            <a:off x="337320" y="277560"/>
            <a:ext cx="11516760" cy="63025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招聘效率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招聘效率是评估人事行政部门绩效的重要指标之一。包括招聘周期、人才来源和员工流失率。优秀的招聘效率可以帮助公司更好地吸引和留住人才，提升整体绩效。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5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06" name="矩形: 圆角 1"/>
          <p:cNvSpPr/>
          <p:nvPr/>
        </p:nvSpPr>
        <p:spPr>
          <a:xfrm>
            <a:off x="337320" y="277560"/>
            <a:ext cx="11516760" cy="63025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人事行政部门绩效评估指标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员工培训覆盖率、培训效果评估、员工满意度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培训效果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薪酬公平性、福利待遇、薪酬福利投入比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薪酬福利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沟通效果、员工参与度、团队合作性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员工关系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6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17" name="矩形: 圆角 1"/>
          <p:cNvSpPr/>
          <p:nvPr/>
        </p:nvSpPr>
        <p:spPr>
          <a:xfrm>
            <a:off x="337320" y="277560"/>
            <a:ext cx="11516760" cy="63025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360</a:t>
            </a: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度反馈评估法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领导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同事多角度评估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成本效益分析法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分析投入与产出比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评估绩效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人事行政部门绩效评估方法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KPI</a:t>
            </a: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评估法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制定具体指标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1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32" name="矩形: 圆角 1"/>
          <p:cNvSpPr/>
          <p:nvPr/>
        </p:nvSpPr>
        <p:spPr>
          <a:xfrm>
            <a:off x="337320" y="277560"/>
            <a:ext cx="11516760" cy="63025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绩效考核表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绩效考核表是记录绩效指标和评分的工具，可以帮助人事行政部门更好地评估工作表现。定期更新绩效考核表可以及时发现问题，并制定改进计划。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8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39" name="矩形: 圆角 1"/>
          <p:cNvSpPr/>
          <p:nvPr/>
        </p:nvSpPr>
        <p:spPr>
          <a:xfrm>
            <a:off x="337320" y="277560"/>
            <a:ext cx="11516760" cy="63025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调查问卷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收集意见建议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向员工发放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提升绩效效率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作为评估参考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1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52" name="矩形: 圆角 1"/>
          <p:cNvSpPr/>
          <p:nvPr/>
        </p:nvSpPr>
        <p:spPr>
          <a:xfrm>
            <a:off x="337320" y="277560"/>
            <a:ext cx="11516760" cy="63025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人事行政部门绩效评估工具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记录绩效指标和评分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绩效考核表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自动生成数据分析报告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绩效评估软件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向员工收集意见建议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调查问卷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2" name="图片 9"/>
          <p:cNvPicPr/>
          <p:nvPr/>
        </p:nvPicPr>
        <p:blipFill>
          <a:blip r:embed="rId3"/>
          <a:stretch>
            <a:fillRect/>
          </a:stretch>
        </p:blipFill>
        <p:spPr>
          <a:xfrm>
            <a:off x="-16560" y="0"/>
            <a:ext cx="12208320" cy="6867000"/>
          </a:xfrm>
          <a:prstGeom prst="rect">
            <a:avLst/>
          </a:prstGeom>
          <a:ln w="0">
            <a:noFill/>
          </a:ln>
        </p:spPr>
      </p:pic>
      <p:pic>
        <p:nvPicPr>
          <p:cNvPr id="163" name="图片 11"/>
          <p:cNvPicPr/>
          <p:nvPr/>
        </p:nvPicPr>
        <p:blipFill>
          <a:blip r:embed="rId4"/>
          <a:stretch>
            <a:fillRect/>
          </a:stretch>
        </p:blipFill>
        <p:spPr>
          <a:xfrm>
            <a:off x="-66600" y="90720"/>
            <a:ext cx="12307680" cy="6685560"/>
          </a:xfrm>
          <a:prstGeom prst="rect">
            <a:avLst/>
          </a:prstGeom>
          <a:ln w="0">
            <a:noFill/>
          </a:ln>
        </p:spPr>
      </p:pic>
      <p:sp>
        <p:nvSpPr>
          <p:cNvPr id="164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人事行政部门绩效评估案例分析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https://d.book118.com/506145141103010101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人事行政部门绩效评估与展望</vt:lpstr>
      <vt:lpstr>目录</vt:lpstr>
      <vt:lpstr>第1章 人事行政部门绩效评估与展望</vt:lpstr>
      <vt:lpstr>人事行政部门绩效评估简介</vt:lpstr>
      <vt:lpstr> </vt:lpstr>
      <vt:lpstr>人事行政部门绩效评估指标</vt:lpstr>
      <vt:lpstr>人事行政部门绩效评估方法</vt:lpstr>
      <vt:lpstr> </vt:lpstr>
      <vt:lpstr>调查问卷</vt:lpstr>
      <vt:lpstr>人事行政部门绩效评估工具</vt:lpstr>
      <vt:lpstr>第2章 人事行政部门绩效评估案例分析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2024-09-25T18:51:17.497</cp:lastPrinted>
  <dcterms:created xsi:type="dcterms:W3CDTF">2024-09-25T10:51:17Z</dcterms:created>
  <dcterms:modified xsi:type="dcterms:W3CDTF">2024-09-25T10:51:19Z</dcterms:modified>
</cp:coreProperties>
</file>