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B24BE3-AB45-4B3B-AD0A-D06EC3E7C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5208EB-98D4-4C78-8B58-D1B725659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1513BA-3BC8-41D4-8F6E-2E97F2CAB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DDC968-846D-4D9A-972A-6B69B36A9A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1B2021-F8D4-43CC-A3B7-3B7AD6D4BB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003D8B-E854-4DE6-BD85-5030C64829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99A6E3-259E-4DFF-A14A-120376B035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ABA5F0-E0B4-4763-8023-B1A151F58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15BFC1-EA86-4D21-9B45-8B8757E33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E1FB8-B98A-49DF-8AFF-191AB642A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E7F688-7010-4BD7-BCF1-F5AA8C52C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1501000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纪念改革开放年课件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改革开放40年的历程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改革开放的成就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改革开放的经验和教训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改革开放对个人的影响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792" r="217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纪念改革开放40周年：回顾历史，展望未来</a:t>
            </a:r>
          </a:p>
        </p:txBody>
      </p:sp>
      <p:pic>
        <p:nvPicPr>
          <p:cNvPr id="5" name="Picture 5"/>
          <p:cNvPicPr>
            <a:picLocks noChangeAspect="1"/>
          </p:cNvPicPr>
          <p:nvPr/>
        </p:nvPicPr>
        <p:blipFill>
          <a:blip r:embed="rId4"/>
          <a:srcRect l="14083" r="14083"/>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改革开放是中国现代史上具有重要意义的事件</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探讨改革开放对中国社会、经济、文化等方面的影响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708" b="147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25000" r="250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8418" r="2841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1978年，中共十一届三中全会召开，决定实行改革开放政策</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改革开放是中国共产党在社会主义初级阶段基本路线的两个基本点之一</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改革开放推动了中国的现代化进程，带来了巨大的社会变革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改革开放40年的历程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20世纪70年代末，中国面临经济困难和社会矛盾加剧的困境，需要寻找新的发展道路。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背景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1978年十一届三中全会召开，决定把全党的工作重点转移到社会主义现代化建设上来，并提出了改革开放的战略决策。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标志性事件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农村实行家庭联产承包责任制，释放了农业生产力；企业改革也开始试点，逐步扩大企业自主权。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改革措施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改革的开始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随着改革的初步成效，中国经济发展迅速，但体制机制的问题也逐渐暴露出来，需要进一步深化改革。</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1992年邓小平南方谈话，强调发展是硬道理，进一步解放了人们的思想。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标志性事件</a:t>
            </a:r>
          </a:p>
        </p:txBody>
      </p:sp>
      <p:pic>
        <p:nvPicPr>
          <p:cNvPr id="10" name="Picture 10"/>
          <p:cNvPicPr>
            <a:picLocks noChangeAspect="1"/>
          </p:cNvPicPr>
          <p:nvPr/>
        </p:nvPicPr>
        <p:blipFill>
          <a:blip r:embed="rId3"/>
          <a:srcRect l="6708" r="67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建立社会主义市场经济体制，推进国有企业改革，加强法制建设，进一步扩大对外开放。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改革措施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改革的深化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标志性事件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2001年中国加入世界贸易组织。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背景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中国加入世界贸易组织，需要进一步融入全球经济体系。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改革措施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进一步降低关税和非关税壁垒，完善外商投资法律法规，加强知识产权保护，推动贸易和投资自由化便利化。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750" r="10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792" r="13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458" r="124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开放的大门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改革开放的成就</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https://d.book118.com/506150100041010033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2024-09-01T18:09:40.806</cp:lastPrinted>
  <dcterms:created xsi:type="dcterms:W3CDTF">2024-09-01T10:09:40Z</dcterms:created>
  <dcterms:modified xsi:type="dcterms:W3CDTF">2024-09-01T10:09:42Z</dcterms:modified>
</cp:coreProperties>
</file>