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9EE42-C327-44B5-A9E3-12FC3F4A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29D58-67D6-4B64-B5A5-4A025CA2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E4F87-8AF0-4A04-A2A8-84BC99A43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21A6F-E787-4C59-87F9-7A65EF99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E8716-949E-4155-B41B-5C9D56D59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EC0B9-E40A-4F20-BB22-16E67EBF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D3829-0CE6-4069-8FD4-F5C03974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EADE4-7ADE-4759-B357-09C4A2C32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F123F-263B-4349-8E81-D6F0AE84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472EE-240C-48DD-9ACD-83091A65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7D1A-061A-4291-A16C-B9414372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52054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护士进修对患者护理质量的影响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护士进修对患者护理质量的影响分析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14" r="320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随着医疗技术的不断发展和患者对护理质量要求的提高，护士进修已成为提升护理专业水平的重要途径。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护士通过进修可以更新专业知识、提高技能水平，从而更好地满足患者需求，提升医院整体护理质量。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6" b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探讨护士进修对患者护理质量的影响，分析进修护士在提升患者护理质量方面的作用。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进修护士在患者护理过程中具体有哪些优势？进修对护士的专业素养和综合能力有哪些提升？如何评估进修护士对患者护理质量的影响？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目前护士可以通过参加学术会议、专业培训课程、临床实践等多种途径进行进修学习。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进修途径多样化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进修时间灵活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护士进修内容涵盖了专业知识更新、技能提升、患者心理护理、沟通技巧等多个方面。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护士可以根据自身工作安排和实际需求，选择不同时间长度的进修课程，如短期培训、长期研修等。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94" r="259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通过进修学习，护士可以不断更新专业知识，掌握最新的医疗技术和护理理念，提高自身的专业素养。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进修后的护士能够更全面地评估患者的需求，制定个性化的护理方案，提供更优质的护理服务。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优化患者护理方案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进修课程通常包括沟通技巧的培训，有助于提高护士与患者及其家属的沟通能力，增进彼此的理解和信任。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加强护患沟通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通过提高护士的专业素养和服务质量，进修可以间接提升患者对护理工作的满意度，有利于建立良好的护患关系。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护士进修对患者护理质量的意义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护士进修对患者护理质量的影响分析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学习和掌握新的医疗技术和护理方法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通过进修学习，护士可以接触到最新的医疗技术和护理理念，进而提高自身的专业技能水平。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提升病情观察和评估能力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进修过程中，护士会学习到更为专业和系统的病情观察和评估方法，从而更准确地判断患者的病情变化，为后续治疗提供有力支持。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强化急救技能和应急处理能力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进修培训通常包括急救技能和应急处理能力的训练，这对于提高护士在紧急情况下的应对能力具有重要意义。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进修教育强调以患者为中心的服务理念，帮助护士更好地理解和关注患者的需求，提供更加人性化的护理服务。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强化以患者为中心的服务理念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进修课程通常包括沟通技巧的培训，帮助护士学习与患者及其家属进行有效沟通的方法，从而建立良好的护患关系。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提高有效沟通技巧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通过进修学习，护士可以更好地理解患者的心理和情感需求，增强同理心和关爱能力，提供更加贴心的护理服务。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培养护士的同理心和关爱能力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增强护士服务意识与沟通能力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学习先进的护理管理理念和方法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进修过程中，护士可以接触到先进的护理管理理念和方法，如护理流程优化、护理质量持续改进等，为提升患者护理质量提供理论支持。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掌握科学的护理计划和方案制定技巧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通过进修学习，护士可以掌握更加科学和系统的护理计划和方案制定技巧，为患者提供更加全面、个性化的护理服务。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推动护理实践的创新和改进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进修教育鼓励护士在实践中不断创新和改进，通过学习和交流，发现现有护理流程中存在的问题和不足，提出改进措施并付诸实践。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优化患者护理流程与方案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搜集国内外关于护士进修与患者护理质量关系的文献，进行综合分析。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设计问卷，对进修前后的护士及患者进行调查，收集相关数据。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运用统计学方法对数据进行分析，探讨护士进修对患者护理质量的影响。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实证研究方法及数据来源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https://d.book118.com/506152054044010100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2024-09-24T05:22:45.569</cp:lastPrinted>
  <dcterms:created xsi:type="dcterms:W3CDTF">2024-09-23T21:22:45Z</dcterms:created>
  <dcterms:modified xsi:type="dcterms:W3CDTF">2024-09-23T21:22:47Z</dcterms:modified>
</cp:coreProperties>
</file>