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3462B2-B0D7-42AD-81D4-B8B1AFB8B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F19D92-EDE0-4812-A59A-8EBE3E2DB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0EDF3B-A8E3-43D7-8814-C071A4E44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A8A175-1BBF-437B-B59C-D11C0C2B7E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744D31-4187-4A32-84D1-985ED36B31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281B3E-82B4-4998-B578-21C06F9CAA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D29122-7875-4F06-AF53-5F0577FFCD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E83D16-6D8F-4041-8CB1-A5CCFDB96E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4E4F00-C092-4513-A606-F06135F9DC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F46770-9C16-45B7-A79E-3268DA7AC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6019A5-ED69-4B9A-92FC-3E11C795F3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15412023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法律伦理生殖护理伦理</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法律伦理概述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生殖护理伦理概述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法律伦理与生殖护理伦理的关系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生殖护理实践中的法律伦理问题</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生殖护理实践中的伦理问题</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法律与生殖护理伦理的实现途径</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法律伦理概述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63" r="163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法律伦理的定义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它强调法律职业者的道德品质和职业行为，以确保法律实践的公正、公平和合法性。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法律伦理是指法律职业共同体在从事法律活动中应遵循的道德准则和职业操守，是评价法律行为和司法决策的道德标准。</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886" r="26886"/>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维护社会公正</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法律伦理要求法律职业者以公正、公平的态度处理案件，保护弱势群体的权益，维护社会公正。</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保障司法公信力</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法律职业者的道德操守和职业行为直接影响公众对司法的信任和尊重，良好的法律伦理有助于提高司法公信力。</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促进法治建设</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法律伦理是法治建设的重要组成部分，它能够强化法律制度的权威性，推动法治社会的建设和发展。</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法律伦理的重要性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古代法律伦理强调自然法和神明裁判，注重道德与法律的融合。</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古代法律伦理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近代法律伦理强调个人权利和自由，以自然法和实证主义为基础，推动法律与道德的分离。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近代法律伦理</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083" r="8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现代法律伦理关注社会公正和人权保护，强调法律职业者的道德责任和义务，推动法律伦理学的发展。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现代法律伦理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法律伦理的历史发展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生殖护理伦理概述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生殖护理伦理的定义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生殖护理伦理是指关于生殖健康护理的道德原则和规范，旨在指导生殖健康护理实践，保障患者的权利和尊严，促进生殖健康和福祉。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生殖护理伦理涉及到尊重患者的自主权、保护患者的隐私、确保患者获得公正的医疗待遇等方面的原则。</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106" r="211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生殖护理伦理是生殖健康护理实践的核心，它有助于维护患者的尊严和权利，促进医患关系的和谐，提高医疗服务的质量和效率。</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生殖护理伦理有助于推动生殖健康领域的科技进步和伦理发展，促进社会的公平和正义。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生殖护理伦理的重要性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254" r="32254"/>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生殖护理伦理的历史发展</a:t>
              </a:r>
            </a:p>
          </p:txBody>
        </p:sp>
      </p:grpSp>
      <p:cxnSp>
        <p:nvCxnSpPr>
          <p:cNvPr id="25" name="Connector 25"/>
          <p:cNvCxnSpPr/>
          <p:nvPr/>
        </p:nvCxnSpPr>
        <p:spPr>
          <a:xfrm>
            <a:off x="4146550" y="186848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生殖护理伦理的历史发展可以追溯到古代文明时期，当时人们已经开始关注生殖健康和道德伦理问题。</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随着医学科技的进步和社会观念的变化，生殖护理伦理也在不断发展演变，以适应时代的需求和挑战。</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现代生殖护理伦理强调患者的自主权、隐私权和尊严，同时也关注生殖健康的社会责任和公共利益。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法律伦理与生殖护理伦理的关系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法律伦理为生殖护理伦理提供规范和指导</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法律伦理规范了生殖护理行为的合法性和道德性，为生殖护理伦理提供了基本的框架和准则。</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法律伦理保障生殖护理伦理的实施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法律伦理通过立法和司法手段，保障生殖护理伦理的实施，对违反生殖护理伦理的行为进行制裁和纠正。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法律伦理对生殖护理伦理的影响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生殖护理实践中存在一些伦理问题，如辅助生殖技术的滥用、代孕、胚胎基因编辑等，这些问题的解决需要法律伦理的引导和规范。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生殖护理实践中的伦理问题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生殖护理伦理在某些方面可以补充和完善法律伦理，例如在涉及隐私权、自主权等方面，生殖护理伦理可以为法律伦理提供更具体和细致的指导。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生殖护理伦理对法律伦理的补充和完善</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生殖护理伦理对法律伦理的挑战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https://d.book118.com/506154120235010035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2024-09-06T00:41:04.394</cp:lastPrinted>
  <dcterms:created xsi:type="dcterms:W3CDTF">2024-09-05T16:41:04Z</dcterms:created>
  <dcterms:modified xsi:type="dcterms:W3CDTF">2024-09-05T16:41:06Z</dcterms:modified>
</cp:coreProperties>
</file>