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3BF3CD-D6D2-4D99-9187-94047EC3C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7A29B2-D137-4AC2-8937-53AF70AC66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47A1E4-72AC-41AD-A9D8-FA3FB3735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5C016-C412-4FEC-97FC-67A840CDF5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9F91AA-BE62-4F12-8D69-EA141A4EE2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67340D-C626-437F-A21E-6AFBD1D76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9BD685-D994-4E1B-B0A1-A86AA0C69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4603BD-7A3D-4D47-88E2-0948AAA5C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26DAD-41C0-4D2B-8FDD-7E0E86FE5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486703-1B4E-4EFF-AF8A-8D8DCB280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6E5209-E4C7-4FAA-8EB1-6F4E89009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6155151023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《静脉输液》课件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静脉输液操作流程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静脉输液的注意事项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特殊情况下的静脉输液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静脉输液的护理与安全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478" r="3547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38" r="325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852" r="328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静脉输液是临床常用的治疗方法之一，主要用于补充体液、电解质、营养物质、药物等的输注。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静脉输液：是指将一定量的无菌溶液或药液直接输入静脉内，使血液中的药物迅速达到有效浓度并发挥治疗作用的方法。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92" r="28592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静压原理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利用液体静压与大气压之间的压力差，将液体从静脉内输入体内。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重力输液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利用重力作用，使液体从高处向低处流动，适用于短时间、小流量的输液。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机械输液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利用机械泵或气压泵产生压力，使液体从静脉内输入体内，适用于长时间、大量输液。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含有电解质的溶液，如生理盐水、葡萄糖溶液等。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含有高分子物质的溶液，如右旋糖酐、明胶等。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如全血、血浆、白蛋白等。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如脂肪乳、氨基酸等。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晶体液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胶体液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血液和血液制品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营养液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rcRect t="19417" b="19417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了解病人病情、过敏史、用药史等，评估是否适合进行静脉输液。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选择合适的静脉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根据病人的具体情况，选择粗直、弹性好、易于固定的静脉，避开关节和静脉瓣。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准备输液器、消毒用品、胶带、棉签等用物，确保无菌、无污染。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核对输液单和药物，确保无误。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750" r="137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7208" b="172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核对医嘱和药物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操作前洗手、戴口罩，保持清洁卫生。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洗手、戴口罩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检查药品包装是否完整、无破损，是否在有效期内。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检查药品质量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88" b="262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静脉输液的步骤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配置药液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按照医嘱将药物加入输液瓶中，轻轻摇匀。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排气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将输液管中的空气排尽，确保空气进入血管。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穿刺静脉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在选定的静脉上方扎上止血带，消毒皮肤，进行穿刺，确保针头在血管内。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79" r="319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用胶带固定针头和输液管，防止脱落。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固定针头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根据医嘱和病人情况调节滴速，一般成人每分钟40~60滴，儿童每分钟20~40滴。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调节滴速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静脉输液的步骤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观察病人反应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观察病人是否有过敏反应、输液反应等症状，及时处理。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记录输液情况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记录输液时间、滴速、病人反应等信息，以便后续处理。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拔针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完成输液后，轻轻揭开胶带，迅速拔出针头，按压穿刺点3~5分钟，防止出血。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整理用过的物品，进行清洁和消毒处理，以备下次使用。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静脉输液后的处理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https://d.book118.com/506155151023010032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2024-08-31T01:00:46.243</cp:lastPrinted>
  <dcterms:created xsi:type="dcterms:W3CDTF">2024-08-30T17:00:46Z</dcterms:created>
  <dcterms:modified xsi:type="dcterms:W3CDTF">2024-08-30T17:00:48Z</dcterms:modified>
</cp:coreProperties>
</file>