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02AA-1D2F-4197-9B94-3D38066B1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1BDE0-F815-40AD-BFFE-DF20D04CF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FB374-D7B5-40C7-AC72-AF2D098B0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F3536-6410-4080-9674-713F69347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42B33-2BEC-456E-AF2A-A052D315C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B1D0C9-6FA1-4497-8956-D1673DE04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321CF-C3E4-49BD-A141-5840A9E27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CC793-2A46-44C3-B1CA-514527D3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A1723-27C5-4E2A-A605-49F332CDC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1DA5C-832B-4CF7-B805-DC8294BFB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4131B-F401-427B-843E-589239FA0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5521011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2024年度医院重症医学科医务人员述职报告课件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业务技能与专业知识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科研与创新能力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医德医风与职业素养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通过对过去一年工作的总结，发现存在的问题和不足，提出改进措施，从而提升医疗质量和服务水平。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通过述职报告，展示重症医学科在医疗、教学、科研等方面的成果和进步，推动学科的发展。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通过述职报告，增进团队成员之间的相互了解和信任，提高团队协作能力和凝聚力。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临床工作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包括收治的病例种类、数量、治疗效果等方面的数据和分析。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包括承担的教学任务、教学方法、教学效果等方面的总结和评价。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包括参与的科研项目、取得的科研成果、发表的学术论文等方面的介绍和分析。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包括团队成员的构成、工作职责、工作表现等方面的评价和总结。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成功救治多例重症患者，包括多器官功能衰竭、严重感染等病例，提高了患者的生存率。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重症患者救治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积极引进并开展ECMO、CRRT等新技术，提高了重症患者的救治水平。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参与多项科研项目，发表多篇学术论文，提升了科室的学术影响力。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https://d.book118.com/506155210111010055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2024-09-22T22:09:10.321</cp:lastPrinted>
  <dcterms:created xsi:type="dcterms:W3CDTF">2024-09-22T14:09:10Z</dcterms:created>
  <dcterms:modified xsi:type="dcterms:W3CDTF">2024-09-22T14:09:12Z</dcterms:modified>
</cp:coreProperties>
</file>