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81B37-8196-4086-B914-20A353457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134DD-BB21-437A-8807-0A96643B4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C2EC8-AE9A-48D1-BB76-DB8104E7E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5D139-DE08-4905-8947-6C862EA75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4F852-B435-4540-A544-804A603C2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F03508-31A5-42D2-8120-082BDCC44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38501-E77C-461F-9B59-8321C21EB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4C2A3-827B-43D5-A175-57470D25A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44780-49FB-41E2-A3C8-4D8A43321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4ACFF-5B88-4D8D-AD77-40F3A3B4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C69E6-ADB2-46C5-A356-0EAE7978D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03155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广告行业2024年宿舍管理品牌推广策略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宿舍管理品牌现状及趋势分析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目标受众与市场需求洞察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品牌定位与传播策略制定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产品创新与服务提升规划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线上线下融合营销推广方案设计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合作伙伴关系构建与资源整合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效果评估与持续改进计划制定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宿舍管理品牌现状及趋势分析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随着宿舍管理市场的不断扩大，越来越多的品牌进入该领域，品牌数量呈现上升趋势。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品牌数量增加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品牌知名度不高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目前宿舍管理品牌在产品、服务等方面差异化不足，消费者难以区分不同品牌之间的差异。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大多数宿舍管理品牌知名度不高，消费者在选择时往往难以做出决策。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宿舍管理品牌现状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宿舍管理品牌发展趋势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个性化服务需求增加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随着消费者对于个性化服务的需求增加，宿舍管理品牌将更加注重提供个性化、定制化的服务。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智能化管理成趋势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随着科技的发展，宿舍管理品牌将更加注重智能化管理，提高管理效率和用户体验。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绿色环保理念普及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随着绿色环保理念的普及，宿舍管理品牌将更加注重环保、节能等方面的建设和管理。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创新成为核心竞争力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在激烈的竞争中，创新成为宿舍管理品牌的核心竞争力，品牌需要不断进行产品创新、服务创新等方面的探索和实践。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营销手段多样化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为了吸引消费者关注和提高品牌知名度，宿舍管理品牌需要采用多样化的营销手段，如社交媒体营销、线下活动推广等。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品牌竞争日益激烈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随着品牌数量的增加，宿舍管理品牌之间的竞争日益激烈，品牌需要不断提高自身竞争力才能脱颖而出。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宿舍管理品牌竞争格局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目标受众与市场需求洞察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主要目标受众为大学生，包括本科生、研究生等，他们通常居住在校园宿舍，对宿舍管理品牌有一定的需求和关注度。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包括学校教师、行政人员等，他们可能对宿舍管理品牌有更高的要求和期望。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教职工群体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学生家长也是宿舍管理品牌的重要受众，他们关心孩子的居住环境和生活质量，对宿舍管理品牌的选择和推荐有重要影响。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家长群体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目标受众特征描述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学生和家长对宿舍安全的需求最为关注，包括防火、防盗、防意外等方面的措施。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学生对宿舍的舒适度有较高的要求，包括床铺、桌椅、卫浴等设施的完备和舒适。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学生希望宿舍管理能提供便捷的服务，如报修、洗衣、购物等，以满足日常生活需要。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市场需求洞察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学生对宿舍管理费用的价格敏感度较高，希望获得性价比高的服务。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学生对宿舍管理品牌的认知度不高，但一旦形成品牌印象，将对后续的选择和推荐产生重要影响。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学生之间的口碑传播对宿舍管理品牌的影响较大，良好的口碑能带来更多的潜在客户。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品牌定位与传播策略制定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强调宿舍管理品牌对学生安全的重视，包括人身安全、财产安全等方面。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突出宿舍环境的舒适程度，如宽敞明亮的房间、优质的床上用品、良好的通风和采光等。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宣传宿舍管理品牌提供的便捷服务，如在线报修、智能门禁、自助洗衣等。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品牌核心价值提炼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举办各类宿舍文化活动，如宿舍美化大赛、宿舍才艺展示等，增强学生对宿舍管理品牌的认同感和归属感。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设计独特的宿舍管理品牌标志，运用统一的视觉元素和色彩搭配，塑造品牌形象。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通过学生、家长、教职工等群体的口碑传播，塑造品牌良好形象。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线上传播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利用社交媒体、学校官网、学生论坛等线上平台，发布宿舍管理品牌动态和活动信息，提高学生关注度。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在宿舍楼内设置宣传栏、悬挂横幅等，营造浓厚的品牌氛围。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校企合作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与相关企业和机构合作，共同推广宿舍管理品牌，扩大品牌影响力。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产品创新与服务提升规划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https://d.book118.com/506203155023010035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2024-09-04T18:14:48.590</cp:lastPrinted>
  <dcterms:created xsi:type="dcterms:W3CDTF">2024-09-04T10:14:48Z</dcterms:created>
  <dcterms:modified xsi:type="dcterms:W3CDTF">2024-09-04T10:14:50Z</dcterms:modified>
</cp:coreProperties>
</file>