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D2AEC-2DD6-4797-AA35-A4386FEE6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49858-8ADE-496E-95E2-365643160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40A92-819C-42F2-BA9F-FC5F4A234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B62B7-373D-499D-932A-3C9189C8C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B604AB-87E8-4D48-8553-332BAEA67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96C27A-DB7F-4F15-8C2F-262A7CC1C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636995-415D-4745-B737-5B739B07C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CECC1-A498-4F8A-9DCF-AE067273F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39998-8A4D-400F-BCDB-1BE4CB86C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0237D-7B02-4E72-8EB9-4BB4BF564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03967-6C3C-4151-B48C-BCCC96927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0503313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脑梗死护理查房PPT课件亮点文案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脑梗死疾病概述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脑梗死护理的重要性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脑梗死护理查房实践经验分享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脑梗死护理前沿进展与展望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脑梗死疾病概述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9" b="1796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根据发病机制和临床表现，脑梗死可分为血栓形成性脑梗死、栓塞性脑梗死、腔隙性脑梗死等。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脑梗死是指由于脑部血液供应障碍，缺血、缺氧引起的局限性脑组织的缺血性坏死或软化。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脑梗死的常见病因包括动脉粥样硬化、高血压、糖尿病、高血脂等，此外还与吸烟、饮酒、缺乏运动等不良生活习惯有关。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脑梗死的发生与多种病理机制有关，如血栓形成、动脉栓塞、血流动力学改变等，导致脑部供血不足或中断，引起脑组织缺血、缺氧和坏死。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5622" b="15622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脑梗死的临床表现因个体差异而异，常见的症状包括偏瘫、失语、偏盲、意识障碍等，严重时可导致昏迷甚至死亡。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脑梗死的诊断主要依据临床表现、影像学检查和实验室检查，如CT、MRI和DSA等，以确定病灶位置和大小，评估病情严重程度。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脑梗死护理的重要性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促进肢体功能恢复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通过专业的护理措施，如康复训练和物理治疗，帮助患者恢复肢体功能，提高生活自理能力。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控制并发症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针对脑梗死后常见的并发症，如肺部感染、褥疮等，通过护理措施进行预防和控制，降低并发症的发生率。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通过护理帮助患者建立良好的生活习惯，提高生活质量，使患者更好地融入社会。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护理在脑梗死康复中的作用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802" b="2180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关注患者的心理状态，提供心理疏导和支持，帮助患者缓解焦虑、抑郁等情绪问题。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针对患者的认知障碍，采用认知行为疗法等心理治疗方法，改善患者的认知功能。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鼓励家属参与患者的心理护理，共同为患者提供情感支持和生活照顾。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脑梗死患者的心理护理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为患者和家属提供康复训练和日常生活指导，帮助患者在家庭环境中进行康复训练。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家庭康复指导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社区资源利用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500" r="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建立定期随访制度，了解患者的病情变化和康复进展，及时调整护理方案。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利用社区资源，如康复中心、护理中心等，为患者提供更全面的护理服务。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脑梗死患者的家庭护理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脑梗死护理查房实践经验分享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https://d.book118.com/506205033130010033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2024-09-02T05:10:09.292</cp:lastPrinted>
  <dcterms:created xsi:type="dcterms:W3CDTF">2024-09-01T21:10:09Z</dcterms:created>
  <dcterms:modified xsi:type="dcterms:W3CDTF">2024-09-01T21:10:11Z</dcterms:modified>
</cp:coreProperties>
</file>