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54697-37BE-4998-BF6B-810727F31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9B135-A756-47E1-B68E-A5063FED7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D2668-24CB-4E71-926C-D04A71854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BF1CC-4812-4D0A-A47E-EEFA88EAE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47537-391D-4722-B31C-F3950B52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1FA51-B9D5-4AB1-AD1F-B887B69B3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43F8C-A611-44ED-ADEC-51E8A5768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645B4-7ACD-4DFE-9E5C-42A85CFC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532B5-390D-4BDA-9C2A-B4727387F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92A47-6505-4D50-B78D-D9018B1EF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A5EA9-6593-4A16-A364-8F1B1E2B6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05200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急诊科病人病情急剧变化的观察与护理措施与技巧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急诊科概述与病情急剧变化的重要性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病人病情观察技巧与方法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护理措施在急诊科中实施策略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沟通技巧在应对病情急剧变化中应用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风险防范与安全管理制度建设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急诊科概述与病情急剧变化的重要性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急诊科是医院的重要组成部分，负责接收和治疗各种急性疾病和意外伤害患者。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急诊科具有24小时开放、快速接诊、紧急处理等特点，旨在为患者提供及时、有效的医疗救治。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急诊科医护人员需要具备高度的专业素养和应急能力，以应对各种突发状况。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病情急剧变化是指患者在短时间内出现生命体征不稳定、病情迅速恶化等状况。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病情急剧变化可能导致患者生命垂危，甚至死亡，因此需要及时发现和处理。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71" b="337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急诊科医护人员需要密切观察患者病情变化，及时采取相应措施，以降低患者死亡率和致残率。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病情急剧变化定义及危害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医护人员需要密切观察患者的生命体征、病情变化等，及时评估患者的危险程度和治疗需求。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根据患者病情和医嘱，采取相应的护理措施，如保持呼吸道通畅、建立静脉通道、给予急救药物等。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急诊科患者往往处于紧张、焦虑状态，医护人员需要给予患者心理支持和安慰，缓解其不良情绪。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及时与患者家属沟通，告知患者病情和治疗方案，取得家属的理解和配合。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观察与护理措施在急诊科中作用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病人病情观察技巧与方法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在观察过程中要保持环境安静，减少对病人的干扰；同时，观察应具有连续性和系统性，以便及时发现病情的变化。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包括病人的生命体征（如体温、脉搏、呼吸、血压）、意识状态、瞳孔反应、皮肤色泽及温度、排泄物性状等。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观察内容选择及注意事项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包括视诊、触诊、叩诊、听诊等。例如，通过视诊观察病人的面色、口唇颜色等；通过触诊了解皮肤温度、湿度等；通过叩诊判断肺部病变情况等。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如一病人出现呼吸急促、面色苍白、口唇发绀等症状，护士应立即采取视诊和触诊等方法，观察病人呼吸频率、深度及皮肤颜色等变化，及时报告医生并协助处理。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实践举例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观察方法应用与实践举例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包括观察不细致、不及时、不准确等。例如，护士在忙碌时可能忽略某些细微的症状变化，或者由于经验不足而误判病情。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加强护士的责任心和职业素养，提高观察能力和经验积累。同时，建立完善的护理制度和流程，确保每个病人都能得到及时、准确的观察和护理。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护理措施在急诊科中实施策略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532" b="3553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确保呼吸道通畅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及时清除呼吸道分泌物和异物，保持头部偏向一侧，防止误吸和窒息。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给氧治疗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根据病情给予合适的氧疗，如鼻导管、面罩等，确保患者血氧饱和度在正常范围内。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密切观察呼吸情况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观察患者呼吸频率、节律和深度，评估有无呼吸困难、发绀等症状，及时采取措施。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保持呼吸道通畅和给氧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选择合适的静脉穿刺部位，确保静脉通道畅通，以便及时给予药物治疗和补液。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根据患者病情和医生医嘱，给予相应的药物治疗，如镇静剂、止痛药、抗生素等。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密切观察患者用药后的反应和疗效，及时调整药物剂量和种类。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建立静脉通道和遵医嘱给药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https://d.book118.com/506205200114010052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2024-09-18T21:14:40.684</cp:lastPrinted>
  <dcterms:created xsi:type="dcterms:W3CDTF">2024-09-18T13:14:40Z</dcterms:created>
  <dcterms:modified xsi:type="dcterms:W3CDTF">2024-09-18T13:14:42Z</dcterms:modified>
</cp:coreProperties>
</file>