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593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9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32470-3524-4102-BA61-92B456E1A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3B2B4-4E8D-44D8-A873-8AAAEC081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E78E0-30FC-48D8-95CF-CCDD5B2B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A28085-3005-4B32-9FF2-B8D78639B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8FF503-7295-486D-B390-F8635C03B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8D60B0-6E13-4C24-934F-49D901E13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438ECA-5458-41AC-ADC4-50EBAF52C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30C51A-0540-43DC-8375-D2EBD6B5C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51972-F46D-4E4D-A82E-CC4ADBEAB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74F6D-2FDC-4B90-9E3D-D2836BE2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7956F-4255-4BB8-A3DF-F27B74314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5922" r:id="rId2"/>
    <p:sldLayoutId id="2147495923" r:id="rId3"/>
    <p:sldLayoutId id="2147495924" r:id="rId4"/>
    <p:sldLayoutId id="2147495925" r:id="rId5"/>
    <p:sldLayoutId id="2147495926" r:id="rId6"/>
    <p:sldLayoutId id="2147495927" r:id="rId7"/>
    <p:sldLayoutId id="2147495928" r:id="rId8"/>
    <p:sldLayoutId id="2147495929" r:id="rId9"/>
    <p:sldLayoutId id="2147495930" r:id="rId10"/>
    <p:sldLayoutId id="214749593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3.xml" /><Relationship Id="rId11" Type="http://schemas.openxmlformats.org/officeDocument/2006/relationships/tags" Target="../tags/tag144.xml" /><Relationship Id="rId12" Type="http://schemas.openxmlformats.org/officeDocument/2006/relationships/tags" Target="../tags/tag145.xml" /><Relationship Id="rId13" Type="http://schemas.openxmlformats.org/officeDocument/2006/relationships/tags" Target="../tags/tag146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4.xml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tags" Target="../tags/tag177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Relationship Id="rId8" Type="http://schemas.openxmlformats.org/officeDocument/2006/relationships/tags" Target="../tags/tag172.xml" /><Relationship Id="rId9" Type="http://schemas.openxmlformats.org/officeDocument/2006/relationships/tags" Target="../tags/tag1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2100221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二级党组织书记抓基层党建工作述职报告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工作总体情况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重点工作推进情况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302260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302260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加强和改进工作的思路措施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6724650" y="367474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6724650" y="448056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对上级党组织的工作建议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工作总体情况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党建工作开展情况</a:t>
            </a:r>
            <a:endParaRPr lang="zh-CN" altLang="en-US"/>
          </a:p>
        </p:txBody>
      </p:sp>
      <p:sp>
        <p:nvSpPr>
          <p:cNvPr id="10489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党组织建设情况：包括党员数量、党组织架构等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党建活动开展：组织开展的各类党建活动及其效果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党风廉政建设：落实党风廉政建设责任制、加强廉政教育等方面的举措和成效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党员教育管理：党员培训、考核、奖惩等方面的管理情况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党员队伍管理情况</a:t>
            </a:r>
            <a:endParaRPr lang="zh-CN" altLang="en-US"/>
          </a:p>
        </p:txBody>
      </p:sp>
      <p:sp>
        <p:nvSpPr>
          <p:cNvPr id="1049020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2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党员发展工作情况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0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党员组织关系管理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党员教育开展情况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党员数量及构成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党风廉政建设情况</a:t>
            </a:r>
            <a:endParaRPr lang="zh-CN" altLang="en-US"/>
          </a:p>
        </p:txBody>
      </p:sp>
      <p:sp>
        <p:nvSpPr>
          <p:cNvPr id="104908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8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建立健全监督机制，加强对权力运行的制约和监督。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9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落实党风廉政建设责任制，明确各级党组织和领导干部在党风廉政建设中的责任。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加强廉政教育和宣传，提高党员干部的廉洁自律意识。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0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严肃查处违纪违法行为，保持党的纯洁性和先进性。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存在的问题和不足</a:t>
            </a:r>
            <a:endParaRPr lang="zh-CN" altLang="en-US"/>
          </a:p>
        </p:txBody>
      </p:sp>
      <p:sp>
        <p:nvSpPr>
          <p:cNvPr id="10491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基层党建工作开展不平衡，部分党组织工作力度不够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党员教育管理存在短板，党员素质有待提高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党建工作与业务工作融合不够，存在“两张皮”现象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党组织的组织力和凝聚力有待加强，党员参与组织生活的积极性不高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重点工作推进情况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学习贯彻习近平新时代中国特色社会主义思想情况</a:t>
            </a:r>
            <a:endParaRPr lang="zh-CN" altLang="en-US"/>
          </a:p>
        </p:txBody>
      </p:sp>
      <p:sp>
        <p:nvSpPr>
          <p:cNvPr id="10492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组织学习：定期组织党员学习习近平新时代中国特色社会主义思想，确保党员深入理解其内涵和意义。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培训活动：开展专题培训和研讨活动，提高党员对这一思想的认识水平和实践能力。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宣传推广：利用多种渠道宣传这一思想，增强党员的政治意识、大局意识、核心意识、看齐意识。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实践应用：引导党员在实际工作中运用这一思想，推动基层党建工作创新发展。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加强基层组织建设情况</a:t>
            </a:r>
            <a:endParaRPr lang="zh-CN" altLang="en-US"/>
          </a:p>
        </p:txBody>
      </p:sp>
      <p:sp>
        <p:nvSpPr>
          <p:cNvPr id="1049300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基层党组织书记履职情况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0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党员队伍建设情况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党建活动开展情况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8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党风廉政建设情况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https://d.book118.com/506210022112010101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0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宋体</vt:lpstr>
      <vt:lpstr>Office Theme</vt:lpstr>
      <vt:lpstr>二级党组织书记抓基层党建工作述职报告</vt:lpstr>
      <vt:lpstr>目录</vt:lpstr>
      <vt:lpstr>单击添加章节标题</vt:lpstr>
      <vt:lpstr>工作总体情况</vt:lpstr>
      <vt:lpstr>党建工作开展情况</vt:lpstr>
      <vt:lpstr>党员队伍管理情况</vt:lpstr>
      <vt:lpstr>党风廉政建设情况</vt:lpstr>
      <vt:lpstr>存在的问题和不足</vt:lpstr>
      <vt:lpstr>重点工作推进情况</vt:lpstr>
      <vt:lpstr>学习贯彻习近平新时代中国特色社会主义思想情况</vt:lpstr>
      <vt:lpstr>加强基层组织建设情况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2024-09-25T21:51:38.547</cp:lastPrinted>
  <dcterms:created xsi:type="dcterms:W3CDTF">2024-09-25T13:51:38Z</dcterms:created>
  <dcterms:modified xsi:type="dcterms:W3CDTF">2024-09-25T13:51:40Z</dcterms:modified>
</cp:coreProperties>
</file>