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D1C70-3CEA-486A-A5A4-5B1B90D2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99B93-FB14-456E-842C-879406A6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8146D-13A6-46DC-AF04-BA110C9A9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A0A67-B9EB-43C4-A228-41510E05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24008-D6F3-431D-BDC3-BCC42FDC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36A35-9A4B-47A0-BC40-A7223E394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042B56-2E2D-41E8-8C7A-38BE8138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FB4A1-3C47-4DB6-A7E1-14E12464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9F649-5640-4ADA-810A-22A820215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18D54-CDE1-482C-ADF1-BEF589C02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391A6-C24A-4D60-9A2C-99CBDE29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11204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商贸仓储企业安全生产风险分级管控与隐患排查治理的融合策略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融合策略的制定与实施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应对安全生产挑战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商贸仓储企业面临复杂多变的安全生产环境，需通过风险分级管控和隐患排查治理的融合策略，提升企业安全生产水平。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国家和地方政府对安全生产的要求日益严格，企业需要遵循相关法规，建立完善的安全生产管理体系。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安全生产是企业稳定运营的基础，实施风险分级管控和隐患排查治理有助于降低事故发生率，保障员工生命安全，提升企业社会形象。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安全生产是关乎员工生命安全的大事，实施风险分级管控和隐患排查治理有助于保障员工生命安全，增强员工对企业的信任感和归属感。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通过风险分级管控，企业可以对不同等级的风险进行有针对性的预防和控制，降低事故发生的可能性。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及时发现并消除隐患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隐患排查治理能够帮助企业及时发现潜在的安全隐患，采取有效措施予以消除，防止事故发生。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融合风险分级管控和隐患排查治理策略，有助于企业建立完善的安全管理体系，提升安全管理水平。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安全生产风险分级管控与隐患排查治理的重要性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许多商贸仓储企业尚未建立完善的安全管理体系，缺乏系统性的安全管理制度和操作规程，导致安全管理存在漏洞。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企业员工对安全生产的重视程度不够，缺乏必要的安全意识和安全技能，容易发生安全事故。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一些商贸仓储企业的安全设施投入不足，如消防设施、安全通道、应急照明等不完善，难以满足安全生产的基本需求。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安全生产责任制不落实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部分企业未将安全生产责任落实到具体岗位和人员，导致安全管理存在盲区。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安全监管不到位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政府监管部门对企业的安全监管力度不够，存在监管漏洞和死角，使得一些安全隐患得不到及时发现和整改。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应急救援能力不足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商贸仓储企业在应急救援方面存在明显短板，如应急预案不完善、应急演练不足、应急救援队伍不健全等，难以有效应对突发事件。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许多商贸仓储企业的信息化水平较低，无法实现安全生产信息的实时共享和动态监控，影响了安全管理的效率和准确性。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安全生产风险分级管控策略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针对重大风险和高风险，进行深入分析，明确风险来源、影响范围和可能后果。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建立完善的风险识别机制，对企业内外部环境、作业活动、设备设施等进行全面梳理，识别潜在的安全生产风险。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制定科学的风险评估标准和方法，对识别出的风险进行定性或定量评估，确定风险等级。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根据风险评估结果，对风险进行分级分类，制定相应的管控措施。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对重大风险和高风险，实施重点管控，制定专项应急预案，加强日常监管和检查。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876" b="88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对中低风险，采取常规管控措施，加强员工培训和教育，提高员工安全意识和操作技能。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343" b="1534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建立健全的风险监控机制，对各级风险实施动态监控，及时发现和处理异常情况。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制定风险预警标准和方法，对可能引发事故的风险进行预警，提醒相关人员及时采取应对措施。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加强风险信息管理，建立风险信息数据库，实现风险信息的共享和有效利用。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097" r="16097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风险监控与预警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隐患排查治理策略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https://d.book118.com/506211204020010042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2024-09-09T08:26:48.659</cp:lastPrinted>
  <dcterms:created xsi:type="dcterms:W3CDTF">2024-09-09T00:26:48Z</dcterms:created>
  <dcterms:modified xsi:type="dcterms:W3CDTF">2024-09-09T00:26:50Z</dcterms:modified>
</cp:coreProperties>
</file>